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81" r:id="rId4"/>
    <p:sldId id="283" r:id="rId5"/>
    <p:sldId id="275" r:id="rId6"/>
    <p:sldId id="284" r:id="rId7"/>
    <p:sldId id="285" r:id="rId8"/>
    <p:sldId id="280" r:id="rId9"/>
    <p:sldId id="286" r:id="rId10"/>
    <p:sldId id="289" r:id="rId11"/>
    <p:sldId id="274" r:id="rId12"/>
    <p:sldId id="257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E8E"/>
    <a:srgbClr val="171E4A"/>
    <a:srgbClr val="5111D6"/>
    <a:srgbClr val="171B49"/>
    <a:srgbClr val="324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97A731-F3D3-6852-E74B-2B006910688B}" v="1" dt="2025-06-04T05:50:41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FEF5-20A9-C695-5D67-0C4210C7A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400E7-C4E7-FAF1-D88A-2AD94A650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0DB75-FD60-9BBD-8069-D36683B50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8E3CB-85DB-01ED-1678-CA675325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11799-984F-A943-7DD8-F7B9FB62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212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594C-D667-46AC-F9DF-78085711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90928-9BDF-95A9-E0FF-AEF390946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7DB8B-88E4-EA18-7A1B-C643319B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06362-9477-21EE-5BE3-B795D1CA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9AF2A-9714-8076-DFA9-CA7D7920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6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AD6C0E-97C1-863F-0AD6-1504735F5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267D6-D3EA-692A-557C-8547F9ACA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6A0FB-7843-34E3-9C9B-6CE10C13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E5370-62C7-FE7F-9C6E-0599C8704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77711-9707-D5B9-6F0F-E56D69EE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921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A0CD554-9E9B-DB66-D011-D76053BCC2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5145684" cy="6858000"/>
          </a:xfrm>
          <a:custGeom>
            <a:avLst/>
            <a:gdLst>
              <a:gd name="connsiteX0" fmla="*/ 2756039 w 5145684"/>
              <a:gd name="connsiteY0" fmla="*/ 0 h 6858000"/>
              <a:gd name="connsiteX1" fmla="*/ 2903203 w 5145684"/>
              <a:gd name="connsiteY1" fmla="*/ 66261 h 6858000"/>
              <a:gd name="connsiteX2" fmla="*/ 4753706 w 5145684"/>
              <a:gd name="connsiteY2" fmla="*/ 5347076 h 6858000"/>
              <a:gd name="connsiteX3" fmla="*/ 3649111 w 5145684"/>
              <a:gd name="connsiteY3" fmla="*/ 6731272 h 6858000"/>
              <a:gd name="connsiteX4" fmla="*/ 3473981 w 5145684"/>
              <a:gd name="connsiteY4" fmla="*/ 6858000 h 6858000"/>
              <a:gd name="connsiteX5" fmla="*/ 0 w 5145684"/>
              <a:gd name="connsiteY5" fmla="*/ 6857999 h 6858000"/>
              <a:gd name="connsiteX6" fmla="*/ 0 w 5145684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5684" h="6858000">
                <a:moveTo>
                  <a:pt x="2756039" y="0"/>
                </a:moveTo>
                <a:lnTo>
                  <a:pt x="2903203" y="66261"/>
                </a:lnTo>
                <a:cubicBezTo>
                  <a:pt x="4872461" y="1013515"/>
                  <a:pt x="5700960" y="3377817"/>
                  <a:pt x="4753706" y="5347076"/>
                </a:cubicBezTo>
                <a:cubicBezTo>
                  <a:pt x="4485441" y="5904776"/>
                  <a:pt x="4103522" y="6370983"/>
                  <a:pt x="3649111" y="6731272"/>
                </a:cubicBezTo>
                <a:lnTo>
                  <a:pt x="3473981" y="6858000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1133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67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F7CBC3-87B8-544F-CBCE-6B65CA65FF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457200"/>
            <a:ext cx="12192001" cy="3886201"/>
          </a:xfrm>
          <a:custGeom>
            <a:avLst/>
            <a:gdLst>
              <a:gd name="connsiteX0" fmla="*/ 0 w 12192001"/>
              <a:gd name="connsiteY0" fmla="*/ 0 h 3886201"/>
              <a:gd name="connsiteX1" fmla="*/ 12192001 w 12192001"/>
              <a:gd name="connsiteY1" fmla="*/ 0 h 3886201"/>
              <a:gd name="connsiteX2" fmla="*/ 12192001 w 12192001"/>
              <a:gd name="connsiteY2" fmla="*/ 2042575 h 3886201"/>
              <a:gd name="connsiteX3" fmla="*/ 11777948 w 12192001"/>
              <a:gd name="connsiteY3" fmla="*/ 2314662 h 3886201"/>
              <a:gd name="connsiteX4" fmla="*/ 6096003 w 12192001"/>
              <a:gd name="connsiteY4" fmla="*/ 3886201 h 3886201"/>
              <a:gd name="connsiteX5" fmla="*/ 414056 w 12192001"/>
              <a:gd name="connsiteY5" fmla="*/ 2314662 h 3886201"/>
              <a:gd name="connsiteX6" fmla="*/ 0 w 12192001"/>
              <a:gd name="connsiteY6" fmla="*/ 2042574 h 388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3886201">
                <a:moveTo>
                  <a:pt x="0" y="0"/>
                </a:moveTo>
                <a:lnTo>
                  <a:pt x="12192001" y="0"/>
                </a:lnTo>
                <a:lnTo>
                  <a:pt x="12192001" y="2042575"/>
                </a:lnTo>
                <a:lnTo>
                  <a:pt x="11777948" y="2314662"/>
                </a:lnTo>
                <a:cubicBezTo>
                  <a:pt x="10174414" y="3304281"/>
                  <a:pt x="8213515" y="3886201"/>
                  <a:pt x="6096003" y="3886201"/>
                </a:cubicBezTo>
                <a:cubicBezTo>
                  <a:pt x="3978490" y="3886201"/>
                  <a:pt x="2017590" y="3304281"/>
                  <a:pt x="414056" y="2314662"/>
                </a:cubicBezTo>
                <a:lnTo>
                  <a:pt x="0" y="2042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6525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A94A8C-345F-18A3-882C-2948779C19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5160" y="0"/>
            <a:ext cx="5946841" cy="5057775"/>
          </a:xfrm>
          <a:custGeom>
            <a:avLst/>
            <a:gdLst>
              <a:gd name="connsiteX0" fmla="*/ 118604 w 5946841"/>
              <a:gd name="connsiteY0" fmla="*/ 0 h 5057775"/>
              <a:gd name="connsiteX1" fmla="*/ 5946841 w 5946841"/>
              <a:gd name="connsiteY1" fmla="*/ 0 h 5057775"/>
              <a:gd name="connsiteX2" fmla="*/ 5946841 w 5946841"/>
              <a:gd name="connsiteY2" fmla="*/ 4615616 h 5057775"/>
              <a:gd name="connsiteX3" fmla="*/ 5870846 w 5946841"/>
              <a:gd name="connsiteY3" fmla="*/ 4654539 h 5057775"/>
              <a:gd name="connsiteX4" fmla="*/ 4332244 w 5946841"/>
              <a:gd name="connsiteY4" fmla="*/ 5051647 h 5057775"/>
              <a:gd name="connsiteX5" fmla="*/ 4116757 w 5946841"/>
              <a:gd name="connsiteY5" fmla="*/ 5057775 h 5057775"/>
              <a:gd name="connsiteX6" fmla="*/ 4071260 w 5946841"/>
              <a:gd name="connsiteY6" fmla="*/ 5057775 h 5057775"/>
              <a:gd name="connsiteX7" fmla="*/ 3884598 w 5946841"/>
              <a:gd name="connsiteY7" fmla="*/ 5053055 h 5057775"/>
              <a:gd name="connsiteX8" fmla="*/ 0 w 5946841"/>
              <a:gd name="connsiteY8" fmla="*/ 963039 h 5057775"/>
              <a:gd name="connsiteX9" fmla="*/ 83202 w 5946841"/>
              <a:gd name="connsiteY9" fmla="*/ 137684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6841" h="5057775">
                <a:moveTo>
                  <a:pt x="118604" y="0"/>
                </a:moveTo>
                <a:lnTo>
                  <a:pt x="5946841" y="0"/>
                </a:lnTo>
                <a:lnTo>
                  <a:pt x="5946841" y="4615616"/>
                </a:lnTo>
                <a:lnTo>
                  <a:pt x="5870846" y="4654539"/>
                </a:lnTo>
                <a:cubicBezTo>
                  <a:pt x="5400870" y="4880997"/>
                  <a:pt x="4881020" y="5020348"/>
                  <a:pt x="4332244" y="5051647"/>
                </a:cubicBezTo>
                <a:lnTo>
                  <a:pt x="4116757" y="5057775"/>
                </a:lnTo>
                <a:lnTo>
                  <a:pt x="4071260" y="5057775"/>
                </a:lnTo>
                <a:lnTo>
                  <a:pt x="3884598" y="5053055"/>
                </a:lnTo>
                <a:cubicBezTo>
                  <a:pt x="1720742" y="4943369"/>
                  <a:pt x="0" y="3154155"/>
                  <a:pt x="0" y="963039"/>
                </a:cubicBezTo>
                <a:cubicBezTo>
                  <a:pt x="0" y="680314"/>
                  <a:pt x="28649" y="404281"/>
                  <a:pt x="83202" y="1376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C394F0-2541-87DD-FE58-EA601A6570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9326" y="1237772"/>
            <a:ext cx="4052189" cy="5620228"/>
          </a:xfrm>
          <a:custGeom>
            <a:avLst/>
            <a:gdLst>
              <a:gd name="connsiteX0" fmla="*/ 0 w 4052189"/>
              <a:gd name="connsiteY0" fmla="*/ 0 h 5620228"/>
              <a:gd name="connsiteX1" fmla="*/ 4052189 w 4052189"/>
              <a:gd name="connsiteY1" fmla="*/ 0 h 5620228"/>
              <a:gd name="connsiteX2" fmla="*/ 4052189 w 4052189"/>
              <a:gd name="connsiteY2" fmla="*/ 5620228 h 5620228"/>
              <a:gd name="connsiteX3" fmla="*/ 0 w 4052189"/>
              <a:gd name="connsiteY3" fmla="*/ 5620228 h 562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189" h="5620228">
                <a:moveTo>
                  <a:pt x="0" y="0"/>
                </a:moveTo>
                <a:lnTo>
                  <a:pt x="4052189" y="0"/>
                </a:lnTo>
                <a:lnTo>
                  <a:pt x="4052189" y="5620228"/>
                </a:lnTo>
                <a:lnTo>
                  <a:pt x="0" y="56202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3203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0CDBEB-5873-8C74-C119-C705BDE69E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2538182"/>
            <a:ext cx="6093599" cy="4319818"/>
          </a:xfrm>
          <a:custGeom>
            <a:avLst/>
            <a:gdLst>
              <a:gd name="connsiteX0" fmla="*/ 2231718 w 6093599"/>
              <a:gd name="connsiteY0" fmla="*/ 0 h 4319818"/>
              <a:gd name="connsiteX1" fmla="*/ 6093599 w 6093599"/>
              <a:gd name="connsiteY1" fmla="*/ 3861881 h 4319818"/>
              <a:gd name="connsiteX2" fmla="*/ 6073661 w 6093599"/>
              <a:gd name="connsiteY2" fmla="*/ 4256736 h 4319818"/>
              <a:gd name="connsiteX3" fmla="*/ 6064033 w 6093599"/>
              <a:gd name="connsiteY3" fmla="*/ 4319818 h 4319818"/>
              <a:gd name="connsiteX4" fmla="*/ 0 w 6093599"/>
              <a:gd name="connsiteY4" fmla="*/ 4319818 h 4319818"/>
              <a:gd name="connsiteX5" fmla="*/ 0 w 6093599"/>
              <a:gd name="connsiteY5" fmla="*/ 713766 h 4319818"/>
              <a:gd name="connsiteX6" fmla="*/ 72504 w 6093599"/>
              <a:gd name="connsiteY6" fmla="*/ 659549 h 4319818"/>
              <a:gd name="connsiteX7" fmla="*/ 2231718 w 6093599"/>
              <a:gd name="connsiteY7" fmla="*/ 0 h 431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3599" h="4319818">
                <a:moveTo>
                  <a:pt x="2231718" y="0"/>
                </a:moveTo>
                <a:cubicBezTo>
                  <a:pt x="4364576" y="0"/>
                  <a:pt x="6093599" y="1729023"/>
                  <a:pt x="6093599" y="3861881"/>
                </a:cubicBezTo>
                <a:cubicBezTo>
                  <a:pt x="6093599" y="3995185"/>
                  <a:pt x="6086845" y="4126911"/>
                  <a:pt x="6073661" y="4256736"/>
                </a:cubicBezTo>
                <a:lnTo>
                  <a:pt x="6064033" y="4319818"/>
                </a:lnTo>
                <a:lnTo>
                  <a:pt x="0" y="4319818"/>
                </a:lnTo>
                <a:lnTo>
                  <a:pt x="0" y="713766"/>
                </a:lnTo>
                <a:lnTo>
                  <a:pt x="72504" y="659549"/>
                </a:lnTo>
                <a:cubicBezTo>
                  <a:pt x="688864" y="243144"/>
                  <a:pt x="1431896" y="0"/>
                  <a:pt x="22317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2687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1B80DE7-FE04-737F-1EB8-03E9272870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24031" y="3874373"/>
            <a:ext cx="2143530" cy="2143528"/>
          </a:xfrm>
          <a:custGeom>
            <a:avLst/>
            <a:gdLst>
              <a:gd name="connsiteX0" fmla="*/ 1071765 w 2143530"/>
              <a:gd name="connsiteY0" fmla="*/ 0 h 2143528"/>
              <a:gd name="connsiteX1" fmla="*/ 2143530 w 2143530"/>
              <a:gd name="connsiteY1" fmla="*/ 1071764 h 2143528"/>
              <a:gd name="connsiteX2" fmla="*/ 1071765 w 2143530"/>
              <a:gd name="connsiteY2" fmla="*/ 2143528 h 2143528"/>
              <a:gd name="connsiteX3" fmla="*/ 0 w 2143530"/>
              <a:gd name="connsiteY3" fmla="*/ 1071764 h 2143528"/>
              <a:gd name="connsiteX4" fmla="*/ 1071765 w 2143530"/>
              <a:gd name="connsiteY4" fmla="*/ 0 h 21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530" h="2143528">
                <a:moveTo>
                  <a:pt x="1071765" y="0"/>
                </a:moveTo>
                <a:cubicBezTo>
                  <a:pt x="1663684" y="0"/>
                  <a:pt x="2143530" y="479845"/>
                  <a:pt x="2143530" y="1071764"/>
                </a:cubicBezTo>
                <a:cubicBezTo>
                  <a:pt x="2143530" y="1663683"/>
                  <a:pt x="1663684" y="2143528"/>
                  <a:pt x="1071765" y="2143528"/>
                </a:cubicBezTo>
                <a:cubicBezTo>
                  <a:pt x="479846" y="2143528"/>
                  <a:pt x="0" y="1663683"/>
                  <a:pt x="0" y="1071764"/>
                </a:cubicBezTo>
                <a:cubicBezTo>
                  <a:pt x="0" y="479845"/>
                  <a:pt x="479846" y="0"/>
                  <a:pt x="10717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4FB7A0-6C2F-7E82-FC29-0CAD4CEAC1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3821" y="3874373"/>
            <a:ext cx="2143530" cy="2143528"/>
          </a:xfrm>
          <a:custGeom>
            <a:avLst/>
            <a:gdLst>
              <a:gd name="connsiteX0" fmla="*/ 1071765 w 2143530"/>
              <a:gd name="connsiteY0" fmla="*/ 0 h 2143528"/>
              <a:gd name="connsiteX1" fmla="*/ 2143530 w 2143530"/>
              <a:gd name="connsiteY1" fmla="*/ 1071764 h 2143528"/>
              <a:gd name="connsiteX2" fmla="*/ 1071765 w 2143530"/>
              <a:gd name="connsiteY2" fmla="*/ 2143528 h 2143528"/>
              <a:gd name="connsiteX3" fmla="*/ 0 w 2143530"/>
              <a:gd name="connsiteY3" fmla="*/ 1071764 h 2143528"/>
              <a:gd name="connsiteX4" fmla="*/ 1071765 w 2143530"/>
              <a:gd name="connsiteY4" fmla="*/ 0 h 21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3530" h="2143528">
                <a:moveTo>
                  <a:pt x="1071765" y="0"/>
                </a:moveTo>
                <a:cubicBezTo>
                  <a:pt x="1663684" y="0"/>
                  <a:pt x="2143530" y="479845"/>
                  <a:pt x="2143530" y="1071764"/>
                </a:cubicBezTo>
                <a:cubicBezTo>
                  <a:pt x="2143530" y="1663683"/>
                  <a:pt x="1663684" y="2143528"/>
                  <a:pt x="1071765" y="2143528"/>
                </a:cubicBezTo>
                <a:cubicBezTo>
                  <a:pt x="479846" y="2143528"/>
                  <a:pt x="0" y="1663683"/>
                  <a:pt x="0" y="1071764"/>
                </a:cubicBezTo>
                <a:cubicBezTo>
                  <a:pt x="0" y="479845"/>
                  <a:pt x="479846" y="0"/>
                  <a:pt x="10717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C44014-EF21-B5B8-62FE-5842681698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34887" cy="6858000"/>
          </a:xfrm>
          <a:custGeom>
            <a:avLst/>
            <a:gdLst>
              <a:gd name="connsiteX0" fmla="*/ 0 w 5034887"/>
              <a:gd name="connsiteY0" fmla="*/ 0 h 6858000"/>
              <a:gd name="connsiteX1" fmla="*/ 4737785 w 5034887"/>
              <a:gd name="connsiteY1" fmla="*/ 0 h 6858000"/>
              <a:gd name="connsiteX2" fmla="*/ 4554060 w 5034887"/>
              <a:gd name="connsiteY2" fmla="*/ 290439 h 6858000"/>
              <a:gd name="connsiteX3" fmla="*/ 3774333 w 5034887"/>
              <a:gd name="connsiteY3" fmla="*/ 3219855 h 6858000"/>
              <a:gd name="connsiteX4" fmla="*/ 4964787 w 5034887"/>
              <a:gd name="connsiteY4" fmla="*/ 6769344 h 6858000"/>
              <a:gd name="connsiteX5" fmla="*/ 5034887 w 5034887"/>
              <a:gd name="connsiteY5" fmla="*/ 6858000 h 6858000"/>
              <a:gd name="connsiteX6" fmla="*/ 0 w 5034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887" h="6858000">
                <a:moveTo>
                  <a:pt x="0" y="0"/>
                </a:moveTo>
                <a:lnTo>
                  <a:pt x="4737785" y="0"/>
                </a:lnTo>
                <a:lnTo>
                  <a:pt x="4554060" y="290439"/>
                </a:lnTo>
                <a:cubicBezTo>
                  <a:pt x="4058023" y="1153089"/>
                  <a:pt x="3774333" y="2153343"/>
                  <a:pt x="3774333" y="3219855"/>
                </a:cubicBezTo>
                <a:cubicBezTo>
                  <a:pt x="3774333" y="4552996"/>
                  <a:pt x="4217599" y="5782607"/>
                  <a:pt x="4964787" y="6769344"/>
                </a:cubicBezTo>
                <a:lnTo>
                  <a:pt x="503488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864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0CB9555-D865-A575-6445-AD0DF42191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7043" y="1622005"/>
            <a:ext cx="4192724" cy="4192724"/>
          </a:xfrm>
          <a:custGeom>
            <a:avLst/>
            <a:gdLst>
              <a:gd name="connsiteX0" fmla="*/ 2096362 w 4192724"/>
              <a:gd name="connsiteY0" fmla="*/ 0 h 4192724"/>
              <a:gd name="connsiteX1" fmla="*/ 4192724 w 4192724"/>
              <a:gd name="connsiteY1" fmla="*/ 2096362 h 4192724"/>
              <a:gd name="connsiteX2" fmla="*/ 2096362 w 4192724"/>
              <a:gd name="connsiteY2" fmla="*/ 4192724 h 4192724"/>
              <a:gd name="connsiteX3" fmla="*/ 0 w 4192724"/>
              <a:gd name="connsiteY3" fmla="*/ 2096362 h 4192724"/>
              <a:gd name="connsiteX4" fmla="*/ 2096362 w 4192724"/>
              <a:gd name="connsiteY4" fmla="*/ 0 h 41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2724" h="4192724">
                <a:moveTo>
                  <a:pt x="2096362" y="0"/>
                </a:moveTo>
                <a:cubicBezTo>
                  <a:pt x="3254151" y="0"/>
                  <a:pt x="4192724" y="938573"/>
                  <a:pt x="4192724" y="2096362"/>
                </a:cubicBezTo>
                <a:cubicBezTo>
                  <a:pt x="4192724" y="3254151"/>
                  <a:pt x="3254151" y="4192724"/>
                  <a:pt x="2096362" y="4192724"/>
                </a:cubicBezTo>
                <a:cubicBezTo>
                  <a:pt x="938573" y="4192724"/>
                  <a:pt x="0" y="3254151"/>
                  <a:pt x="0" y="2096362"/>
                </a:cubicBezTo>
                <a:cubicBezTo>
                  <a:pt x="0" y="938573"/>
                  <a:pt x="938573" y="0"/>
                  <a:pt x="20963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2700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3878A8-BE0F-CDD2-0B44-AA4F865B05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30185" y="737885"/>
            <a:ext cx="4661817" cy="5382228"/>
          </a:xfrm>
          <a:custGeom>
            <a:avLst/>
            <a:gdLst>
              <a:gd name="connsiteX0" fmla="*/ 2691114 w 4661817"/>
              <a:gd name="connsiteY0" fmla="*/ 0 h 5382228"/>
              <a:gd name="connsiteX1" fmla="*/ 4594019 w 4661817"/>
              <a:gd name="connsiteY1" fmla="*/ 788209 h 5382228"/>
              <a:gd name="connsiteX2" fmla="*/ 4661817 w 4661817"/>
              <a:gd name="connsiteY2" fmla="*/ 862806 h 5382228"/>
              <a:gd name="connsiteX3" fmla="*/ 4661817 w 4661817"/>
              <a:gd name="connsiteY3" fmla="*/ 4519422 h 5382228"/>
              <a:gd name="connsiteX4" fmla="*/ 4594019 w 4661817"/>
              <a:gd name="connsiteY4" fmla="*/ 4594019 h 5382228"/>
              <a:gd name="connsiteX5" fmla="*/ 2691114 w 4661817"/>
              <a:gd name="connsiteY5" fmla="*/ 5382228 h 5382228"/>
              <a:gd name="connsiteX6" fmla="*/ 0 w 4661817"/>
              <a:gd name="connsiteY6" fmla="*/ 2691114 h 5382228"/>
              <a:gd name="connsiteX7" fmla="*/ 2691114 w 4661817"/>
              <a:gd name="connsiteY7" fmla="*/ 0 h 538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1817" h="5382228">
                <a:moveTo>
                  <a:pt x="2691114" y="0"/>
                </a:moveTo>
                <a:cubicBezTo>
                  <a:pt x="3434245" y="0"/>
                  <a:pt x="4107023" y="301213"/>
                  <a:pt x="4594019" y="788209"/>
                </a:cubicBezTo>
                <a:lnTo>
                  <a:pt x="4661817" y="862806"/>
                </a:lnTo>
                <a:lnTo>
                  <a:pt x="4661817" y="4519422"/>
                </a:lnTo>
                <a:lnTo>
                  <a:pt x="4594019" y="4594019"/>
                </a:lnTo>
                <a:cubicBezTo>
                  <a:pt x="4107023" y="5081015"/>
                  <a:pt x="3434245" y="5382228"/>
                  <a:pt x="2691114" y="5382228"/>
                </a:cubicBezTo>
                <a:cubicBezTo>
                  <a:pt x="1204853" y="5382228"/>
                  <a:pt x="0" y="4177375"/>
                  <a:pt x="0" y="2691114"/>
                </a:cubicBezTo>
                <a:cubicBezTo>
                  <a:pt x="0" y="1204853"/>
                  <a:pt x="1204853" y="0"/>
                  <a:pt x="26911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735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8581-6F2C-AFC4-E75D-62E2888B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73D8A-0511-34AE-DE7A-BAAD1E13E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31E73-F506-0045-FA6F-C28199E7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DB7A1-207B-6398-E5F1-19F7C90A3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39197-78A8-0C4C-7901-DBC9E428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5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0ABB-8426-DB43-D945-D3656618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17D16-63B4-DCFD-B31A-993BF73F0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9ECA-93F5-7AC8-B2EF-6B0A94B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9D7EE-2897-0261-47DA-EAAF3BB7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4E5AC-83A7-15EB-9A11-17E24233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91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24FD-8C32-B918-075D-5058839C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4B50C-42C2-B321-1159-E664C37DE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90234-4052-26A9-E044-48D217E3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DFA6F-A35A-77AF-DE2A-4F8A6CD3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D52B1-3D14-4B62-40BD-940D1CE5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0CD8-228A-CFE8-ED2A-F3F97649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36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65BB-0ED3-61D6-F144-36A19D8D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D09FB-A3FA-54C1-D335-16231A95F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9BDC3-0F3F-7ECA-4A11-675E42349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418D2-0930-5216-5E91-E781C3047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D12A7A-410A-04A0-A9EA-672CBF532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AAC10C-DEE3-05F7-7D67-E2190931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F8B27-4380-A328-0878-21C5B4A5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BB6209-65FE-61A8-1C4F-70E5E9FA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20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A11C-722D-8851-6B24-A64DBBDA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64434-8517-9328-5AD7-47BCFDFB5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397F8-40C0-6B79-D93C-3BF45884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FBF6-D1D3-46C6-E486-E0BF692F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28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11E60-1B83-653C-0EE3-B052489B2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BCF90-341A-F125-FF5F-47DA5A12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E2911-1F33-9644-3EC1-C0964DAD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59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5BC6-3FDD-5163-6C6C-E8810874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CAB73-C1F4-90C7-C8C3-87B025308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45A08-EEA1-C737-888A-26525DD5D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76D02-029E-914D-BD54-A169A881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F3382-F286-7346-348F-9FA894B0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1DB3A-7E81-CBDF-4D07-1EBE2BBE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26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8CA9-994B-46ED-688B-1705CB5F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D796B-34D5-4703-3334-06A58A382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7FA6F-798B-AF48-80CE-193E7F792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5DC1A-C271-566D-4EB0-E8486A36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6B368-E475-F9B1-7E15-52182A39F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507AD-32A4-7832-01C6-87EB9C39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87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C583B-C2C2-62D2-0E6D-3B5A648F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9CE16-90C2-FFEF-061A-09293C2F1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4E9FE-317E-8D09-F62E-49BF19B82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1B251C-E485-46FF-B052-C50AE3151E3D}" type="datetimeFigureOut">
              <a:rPr lang="en-IN" smtClean="0"/>
              <a:t>25-10-2025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A9D12-A21E-DF4F-D950-7872FAEC4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66FCD-92F8-D96B-3C89-E304C699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692F53-EDE4-4437-8014-B486A9B998C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AAED5-E067-62BD-C39E-BC906235647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6356349"/>
            <a:ext cx="109537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3.wdp"/><Relationship Id="rId17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microsoft.com/office/2007/relationships/hdphoto" Target="../media/hdphoto10.wdp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42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microsoft.com/office/2007/relationships/hdphoto" Target="../media/hdphoto13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jpeg"/><Relationship Id="rId11" Type="http://schemas.openxmlformats.org/officeDocument/2006/relationships/image" Target="../media/image41.png"/><Relationship Id="rId5" Type="http://schemas.openxmlformats.org/officeDocument/2006/relationships/image" Target="../media/image37.jpeg"/><Relationship Id="rId10" Type="http://schemas.microsoft.com/office/2007/relationships/hdphoto" Target="../media/hdphoto12.wdp"/><Relationship Id="rId4" Type="http://schemas.openxmlformats.org/officeDocument/2006/relationships/image" Target="../media/image36.jpeg"/><Relationship Id="rId9" Type="http://schemas.openxmlformats.org/officeDocument/2006/relationships/image" Target="../media/image40.png"/><Relationship Id="rId14" Type="http://schemas.microsoft.com/office/2007/relationships/hdphoto" Target="../media/hdphoto1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microsoft.com/office/2007/relationships/hdphoto" Target="../media/hdphoto16.wdp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microsoft.com/office/2007/relationships/hdphoto" Target="../media/hdphoto17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111D6"/>
            </a:gs>
            <a:gs pos="100000">
              <a:srgbClr val="171E4A"/>
            </a:gs>
          </a:gsLst>
          <a:lin ang="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816E2-EA72-CFC9-8EC5-4EAD0AA52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7E35E8A-FBE2-CE76-C4FC-296AAA57DD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765714"/>
          </a:xfrm>
          <a:custGeom>
            <a:avLst/>
            <a:gdLst>
              <a:gd name="connsiteX0" fmla="*/ 0 w 12192000"/>
              <a:gd name="connsiteY0" fmla="*/ 0 h 4765714"/>
              <a:gd name="connsiteX1" fmla="*/ 12192000 w 12192000"/>
              <a:gd name="connsiteY1" fmla="*/ 0 h 4765714"/>
              <a:gd name="connsiteX2" fmla="*/ 12192000 w 12192000"/>
              <a:gd name="connsiteY2" fmla="*/ 4765715 h 4765714"/>
              <a:gd name="connsiteX3" fmla="*/ 0 w 12192000"/>
              <a:gd name="connsiteY3" fmla="*/ 4765715 h 47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65714">
                <a:moveTo>
                  <a:pt x="0" y="0"/>
                </a:moveTo>
                <a:lnTo>
                  <a:pt x="12192000" y="0"/>
                </a:lnTo>
                <a:lnTo>
                  <a:pt x="12192000" y="4765715"/>
                </a:lnTo>
                <a:lnTo>
                  <a:pt x="0" y="4765715"/>
                </a:ln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7C0CA0-E62F-9C19-1DBA-CA8B1A6B218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14000"/>
          </a:blip>
          <a:stretch>
            <a:fillRect/>
          </a:stretch>
        </p:blipFill>
        <p:spPr>
          <a:xfrm flipH="1">
            <a:off x="7312591" y="976313"/>
            <a:ext cx="3914775" cy="4905375"/>
          </a:xfrm>
          <a:custGeom>
            <a:avLst/>
            <a:gdLst>
              <a:gd name="connsiteX0" fmla="*/ 0 w 3914775"/>
              <a:gd name="connsiteY0" fmla="*/ 0 h 4905375"/>
              <a:gd name="connsiteX1" fmla="*/ 3914775 w 3914775"/>
              <a:gd name="connsiteY1" fmla="*/ 0 h 4905375"/>
              <a:gd name="connsiteX2" fmla="*/ 3914775 w 3914775"/>
              <a:gd name="connsiteY2" fmla="*/ 4905375 h 4905375"/>
              <a:gd name="connsiteX3" fmla="*/ 0 w 3914775"/>
              <a:gd name="connsiteY3" fmla="*/ 4905375 h 490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4775" h="4905375">
                <a:moveTo>
                  <a:pt x="0" y="0"/>
                </a:moveTo>
                <a:lnTo>
                  <a:pt x="3914775" y="0"/>
                </a:lnTo>
                <a:lnTo>
                  <a:pt x="3914775" y="4905375"/>
                </a:lnTo>
                <a:lnTo>
                  <a:pt x="0" y="4905375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DE43D07-EEC4-7CCA-DBE4-2A2568ED1C7F}"/>
              </a:ext>
            </a:extLst>
          </p:cNvPr>
          <p:cNvGrpSpPr/>
          <p:nvPr/>
        </p:nvGrpSpPr>
        <p:grpSpPr>
          <a:xfrm>
            <a:off x="420717" y="429126"/>
            <a:ext cx="5999748" cy="5999748"/>
            <a:chOff x="420717" y="429126"/>
            <a:chExt cx="5999748" cy="5999748"/>
          </a:xfrm>
        </p:grpSpPr>
        <p:sp>
          <p:nvSpPr>
            <p:cNvPr id="10" name="Donut 1">
              <a:extLst>
                <a:ext uri="{FF2B5EF4-FFF2-40B4-BE49-F238E27FC236}">
                  <a16:creationId xmlns:a16="http://schemas.microsoft.com/office/drawing/2014/main" id="{B9D5B2D7-F8BD-0DA8-DCAA-CDBBFDD8AA7F}"/>
                </a:ext>
              </a:extLst>
            </p:cNvPr>
            <p:cNvSpPr/>
            <p:nvPr/>
          </p:nvSpPr>
          <p:spPr>
            <a:xfrm rot="18381339">
              <a:off x="420717" y="429126"/>
              <a:ext cx="5999748" cy="5999748"/>
            </a:xfrm>
            <a:prstGeom prst="donut">
              <a:avLst>
                <a:gd name="adj" fmla="val 4713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69000">
                  <a:schemeClr val="accent1">
                    <a:lumMod val="20000"/>
                    <a:lumOff val="80000"/>
                    <a:alpha val="21000"/>
                  </a:schemeClr>
                </a:gs>
                <a:gs pos="35000">
                  <a:schemeClr val="accent1"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7000"/>
                  </a:schemeClr>
                </a:gs>
              </a:gsLst>
              <a:lin ang="5400000" scaled="1"/>
            </a:gradFill>
            <a:ln w="549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1" name="Donut 4">
              <a:extLst>
                <a:ext uri="{FF2B5EF4-FFF2-40B4-BE49-F238E27FC236}">
                  <a16:creationId xmlns:a16="http://schemas.microsoft.com/office/drawing/2014/main" id="{57B71BFF-AF49-670A-2B5D-6E523F7478AF}"/>
                </a:ext>
              </a:extLst>
            </p:cNvPr>
            <p:cNvSpPr/>
            <p:nvPr/>
          </p:nvSpPr>
          <p:spPr>
            <a:xfrm rot="2700000">
              <a:off x="1040220" y="1048629"/>
              <a:ext cx="4760742" cy="4760742"/>
            </a:xfrm>
            <a:prstGeom prst="donut">
              <a:avLst>
                <a:gd name="adj" fmla="val 6285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69000">
                  <a:schemeClr val="accent1">
                    <a:lumMod val="20000"/>
                    <a:lumOff val="80000"/>
                    <a:alpha val="21000"/>
                  </a:schemeClr>
                </a:gs>
                <a:gs pos="35000">
                  <a:schemeClr val="accent1"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7000"/>
                  </a:schemeClr>
                </a:gs>
              </a:gsLst>
              <a:lin ang="5400000" scaled="1"/>
            </a:gradFill>
            <a:ln w="549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Donut 8">
              <a:extLst>
                <a:ext uri="{FF2B5EF4-FFF2-40B4-BE49-F238E27FC236}">
                  <a16:creationId xmlns:a16="http://schemas.microsoft.com/office/drawing/2014/main" id="{9329F961-1047-6A67-F824-BEFFCF62FB63}"/>
                </a:ext>
              </a:extLst>
            </p:cNvPr>
            <p:cNvSpPr/>
            <p:nvPr/>
          </p:nvSpPr>
          <p:spPr>
            <a:xfrm>
              <a:off x="1652487" y="1660896"/>
              <a:ext cx="3536209" cy="3536209"/>
            </a:xfrm>
            <a:prstGeom prst="donut">
              <a:avLst>
                <a:gd name="adj" fmla="val 8448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69000">
                  <a:schemeClr val="accent1">
                    <a:lumMod val="20000"/>
                    <a:lumOff val="80000"/>
                    <a:alpha val="21000"/>
                  </a:schemeClr>
                </a:gs>
                <a:gs pos="35000">
                  <a:schemeClr val="accent1"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17000"/>
                  </a:schemeClr>
                </a:gs>
              </a:gsLst>
              <a:lin ang="5400000" scaled="1"/>
            </a:gradFill>
            <a:ln w="549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25" name="Graphic 20">
            <a:extLst>
              <a:ext uri="{FF2B5EF4-FFF2-40B4-BE49-F238E27FC236}">
                <a16:creationId xmlns:a16="http://schemas.microsoft.com/office/drawing/2014/main" id="{FAFD3B95-07FF-707C-33B1-46B9761B3D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095" y="1598110"/>
            <a:ext cx="3996812" cy="5259890"/>
          </a:xfrm>
          <a:custGeom>
            <a:avLst/>
            <a:gdLst>
              <a:gd name="connsiteX0" fmla="*/ 0 w 4665726"/>
              <a:gd name="connsiteY0" fmla="*/ 0 h 6140196"/>
              <a:gd name="connsiteX1" fmla="*/ 4665726 w 4665726"/>
              <a:gd name="connsiteY1" fmla="*/ 0 h 6140196"/>
              <a:gd name="connsiteX2" fmla="*/ 4665726 w 4665726"/>
              <a:gd name="connsiteY2" fmla="*/ 6140196 h 6140196"/>
              <a:gd name="connsiteX3" fmla="*/ 0 w 4665726"/>
              <a:gd name="connsiteY3" fmla="*/ 6140196 h 6140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726" h="6140196">
                <a:moveTo>
                  <a:pt x="0" y="0"/>
                </a:moveTo>
                <a:lnTo>
                  <a:pt x="4665726" y="0"/>
                </a:lnTo>
                <a:lnTo>
                  <a:pt x="4665726" y="6140196"/>
                </a:lnTo>
                <a:lnTo>
                  <a:pt x="0" y="6140196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B12411-DCC2-A0FF-DF90-9DA7E37E63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6744" y="5048988"/>
            <a:ext cx="1595256" cy="1809012"/>
          </a:xfrm>
          <a:custGeom>
            <a:avLst/>
            <a:gdLst>
              <a:gd name="connsiteX0" fmla="*/ 0 w 4145142"/>
              <a:gd name="connsiteY0" fmla="*/ 0 h 4700571"/>
              <a:gd name="connsiteX1" fmla="*/ 4145143 w 4145142"/>
              <a:gd name="connsiteY1" fmla="*/ 0 h 4700571"/>
              <a:gd name="connsiteX2" fmla="*/ 4145143 w 4145142"/>
              <a:gd name="connsiteY2" fmla="*/ 4700572 h 4700571"/>
              <a:gd name="connsiteX3" fmla="*/ 0 w 4145142"/>
              <a:gd name="connsiteY3" fmla="*/ 4700572 h 470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142" h="4700571">
                <a:moveTo>
                  <a:pt x="0" y="0"/>
                </a:moveTo>
                <a:lnTo>
                  <a:pt x="4145143" y="0"/>
                </a:lnTo>
                <a:lnTo>
                  <a:pt x="4145143" y="4700572"/>
                </a:lnTo>
                <a:lnTo>
                  <a:pt x="0" y="4700572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D5D2C3-37CC-4064-349E-86D7B89984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4448" y="282054"/>
            <a:ext cx="140571" cy="1817142"/>
          </a:xfrm>
          <a:custGeom>
            <a:avLst/>
            <a:gdLst>
              <a:gd name="connsiteX0" fmla="*/ 0 w 140571"/>
              <a:gd name="connsiteY0" fmla="*/ 0 h 1817142"/>
              <a:gd name="connsiteX1" fmla="*/ 140571 w 140571"/>
              <a:gd name="connsiteY1" fmla="*/ 0 h 1817142"/>
              <a:gd name="connsiteX2" fmla="*/ 140571 w 140571"/>
              <a:gd name="connsiteY2" fmla="*/ 1817143 h 1817142"/>
              <a:gd name="connsiteX3" fmla="*/ 0 w 140571"/>
              <a:gd name="connsiteY3" fmla="*/ 1817143 h 181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71" h="1817142">
                <a:moveTo>
                  <a:pt x="0" y="0"/>
                </a:moveTo>
                <a:lnTo>
                  <a:pt x="140571" y="0"/>
                </a:lnTo>
                <a:lnTo>
                  <a:pt x="140571" y="1817143"/>
                </a:lnTo>
                <a:lnTo>
                  <a:pt x="0" y="1817143"/>
                </a:lnTo>
                <a:close/>
              </a:path>
            </a:pathLst>
          </a:cu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EDCF0713-4164-85A6-7641-477779ABBED9}"/>
              </a:ext>
            </a:extLst>
          </p:cNvPr>
          <p:cNvSpPr/>
          <p:nvPr/>
        </p:nvSpPr>
        <p:spPr>
          <a:xfrm>
            <a:off x="5456200" y="2782310"/>
            <a:ext cx="914400" cy="914400"/>
          </a:xfrm>
          <a:prstGeom prst="ellipse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C9E305-5946-FC2C-30E7-E9961FC69E00}"/>
              </a:ext>
            </a:extLst>
          </p:cNvPr>
          <p:cNvSpPr/>
          <p:nvPr/>
        </p:nvSpPr>
        <p:spPr>
          <a:xfrm>
            <a:off x="4946520" y="1048442"/>
            <a:ext cx="914400" cy="914400"/>
          </a:xfrm>
          <a:prstGeom prst="ellipse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CEE7A39-6FAF-3E1D-1FCD-DCBDA1F7AF51}"/>
              </a:ext>
            </a:extLst>
          </p:cNvPr>
          <p:cNvSpPr/>
          <p:nvPr/>
        </p:nvSpPr>
        <p:spPr>
          <a:xfrm>
            <a:off x="1130694" y="1048442"/>
            <a:ext cx="914400" cy="914400"/>
          </a:xfrm>
          <a:prstGeom prst="ellipse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4BD7AE-475C-CDB3-B6A6-93286D1869C8}"/>
              </a:ext>
            </a:extLst>
          </p:cNvPr>
          <p:cNvSpPr/>
          <p:nvPr/>
        </p:nvSpPr>
        <p:spPr>
          <a:xfrm>
            <a:off x="421223" y="2782310"/>
            <a:ext cx="914400" cy="914400"/>
          </a:xfrm>
          <a:prstGeom prst="ellipse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DA4773-4802-7748-A608-75975F21AF5E}"/>
              </a:ext>
            </a:extLst>
          </p:cNvPr>
          <p:cNvSpPr/>
          <p:nvPr/>
        </p:nvSpPr>
        <p:spPr>
          <a:xfrm>
            <a:off x="3155060" y="225330"/>
            <a:ext cx="914400" cy="914400"/>
          </a:xfrm>
          <a:prstGeom prst="ellipse">
            <a:avLst/>
          </a:prstGeom>
          <a:solidFill>
            <a:schemeClr val="bg1">
              <a:alpha val="40000"/>
            </a:schemeClr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8A88268-915B-008C-A8F8-58B5E222F39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58" y="2991345"/>
            <a:ext cx="496330" cy="49633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9630A61-8BCA-DD07-8511-7C9AAF5133E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170" y="1242918"/>
            <a:ext cx="525448" cy="52544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77A0BFA-F724-C898-8D9A-D138C5FCD96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2915" y="403185"/>
            <a:ext cx="558690" cy="5586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BE84620-3C3A-0AC8-4034-8524978A647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938" y="1279860"/>
            <a:ext cx="451564" cy="4515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C8CF6C0-2DA2-1DE8-E327-1F64D980732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0341" y="2996451"/>
            <a:ext cx="486118" cy="48611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12F07F3-0336-F7E3-348D-9EFED968426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966" y="4767714"/>
            <a:ext cx="140571" cy="1817142"/>
          </a:xfrm>
          <a:custGeom>
            <a:avLst/>
            <a:gdLst>
              <a:gd name="connsiteX0" fmla="*/ 0 w 140571"/>
              <a:gd name="connsiteY0" fmla="*/ 0 h 1817142"/>
              <a:gd name="connsiteX1" fmla="*/ 140571 w 140571"/>
              <a:gd name="connsiteY1" fmla="*/ 0 h 1817142"/>
              <a:gd name="connsiteX2" fmla="*/ 140571 w 140571"/>
              <a:gd name="connsiteY2" fmla="*/ 1817143 h 1817142"/>
              <a:gd name="connsiteX3" fmla="*/ 0 w 140571"/>
              <a:gd name="connsiteY3" fmla="*/ 1817143 h 181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71" h="1817142">
                <a:moveTo>
                  <a:pt x="0" y="0"/>
                </a:moveTo>
                <a:lnTo>
                  <a:pt x="140571" y="0"/>
                </a:lnTo>
                <a:lnTo>
                  <a:pt x="140571" y="1817143"/>
                </a:lnTo>
                <a:lnTo>
                  <a:pt x="0" y="1817143"/>
                </a:lnTo>
                <a:close/>
              </a:path>
            </a:pathLst>
          </a:cu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28C795F-A5E4-16EF-D94C-F531B145475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080" y="6330928"/>
            <a:ext cx="1638857" cy="342857"/>
          </a:xfrm>
          <a:custGeom>
            <a:avLst/>
            <a:gdLst>
              <a:gd name="connsiteX0" fmla="*/ 0 w 1638857"/>
              <a:gd name="connsiteY0" fmla="*/ 0 h 342857"/>
              <a:gd name="connsiteX1" fmla="*/ 1638857 w 1638857"/>
              <a:gd name="connsiteY1" fmla="*/ 0 h 342857"/>
              <a:gd name="connsiteX2" fmla="*/ 1638857 w 1638857"/>
              <a:gd name="connsiteY2" fmla="*/ 342857 h 342857"/>
              <a:gd name="connsiteX3" fmla="*/ 0 w 1638857"/>
              <a:gd name="connsiteY3" fmla="*/ 342857 h 34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857" h="342857">
                <a:moveTo>
                  <a:pt x="0" y="0"/>
                </a:moveTo>
                <a:lnTo>
                  <a:pt x="1638857" y="0"/>
                </a:lnTo>
                <a:lnTo>
                  <a:pt x="1638857" y="342857"/>
                </a:lnTo>
                <a:lnTo>
                  <a:pt x="0" y="342857"/>
                </a:lnTo>
                <a:close/>
              </a:path>
            </a:pathLst>
          </a:cu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82398-1BBE-C13B-D562-88D18037AC26}"/>
              </a:ext>
            </a:extLst>
          </p:cNvPr>
          <p:cNvGrpSpPr/>
          <p:nvPr/>
        </p:nvGrpSpPr>
        <p:grpSpPr>
          <a:xfrm>
            <a:off x="6933370" y="2645027"/>
            <a:ext cx="4955530" cy="1567946"/>
            <a:chOff x="6933370" y="2729426"/>
            <a:chExt cx="4955530" cy="156794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DB47E6-689A-57DF-AF63-7C15DC9D957D}"/>
                </a:ext>
              </a:extLst>
            </p:cNvPr>
            <p:cNvSpPr txBox="1"/>
            <p:nvPr/>
          </p:nvSpPr>
          <p:spPr>
            <a:xfrm>
              <a:off x="7057251" y="2729426"/>
              <a:ext cx="470776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7200" b="1" dirty="0">
                  <a:solidFill>
                    <a:schemeClr val="bg1"/>
                  </a:solidFill>
                  <a:effectLst>
                    <a:outerShdw blurRad="38100" dist="38100" dir="2700000" algn="tl">
                      <a:schemeClr val="accent1">
                        <a:lumMod val="60000"/>
                        <a:lumOff val="40000"/>
                        <a:alpha val="29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Agentic AI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74CD4A1-5838-C9F7-5B07-A3C5D4770213}"/>
                </a:ext>
              </a:extLst>
            </p:cNvPr>
            <p:cNvSpPr txBox="1"/>
            <p:nvPr/>
          </p:nvSpPr>
          <p:spPr>
            <a:xfrm>
              <a:off x="6933370" y="3928040"/>
              <a:ext cx="49555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Agentic AI on IBM Cloud</a:t>
              </a:r>
              <a:endParaRPr lang="en-IN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18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91478D03-FE34-E326-5506-C0D0531F07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5960" y="1612260"/>
            <a:ext cx="4192724" cy="4192724"/>
          </a:xfrm>
          <a:custGeom>
            <a:avLst/>
            <a:gdLst>
              <a:gd name="connsiteX0" fmla="*/ 2096362 w 4192724"/>
              <a:gd name="connsiteY0" fmla="*/ 0 h 4192724"/>
              <a:gd name="connsiteX1" fmla="*/ 4192724 w 4192724"/>
              <a:gd name="connsiteY1" fmla="*/ 2096362 h 4192724"/>
              <a:gd name="connsiteX2" fmla="*/ 2096362 w 4192724"/>
              <a:gd name="connsiteY2" fmla="*/ 4192724 h 4192724"/>
              <a:gd name="connsiteX3" fmla="*/ 0 w 4192724"/>
              <a:gd name="connsiteY3" fmla="*/ 2096362 h 4192724"/>
              <a:gd name="connsiteX4" fmla="*/ 2096362 w 4192724"/>
              <a:gd name="connsiteY4" fmla="*/ 0 h 41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2724" h="4192724">
                <a:moveTo>
                  <a:pt x="2096362" y="0"/>
                </a:moveTo>
                <a:cubicBezTo>
                  <a:pt x="3254152" y="0"/>
                  <a:pt x="4192724" y="938573"/>
                  <a:pt x="4192724" y="2096362"/>
                </a:cubicBezTo>
                <a:cubicBezTo>
                  <a:pt x="4192724" y="3254151"/>
                  <a:pt x="3254152" y="4192724"/>
                  <a:pt x="2096362" y="4192724"/>
                </a:cubicBezTo>
                <a:cubicBezTo>
                  <a:pt x="938573" y="4192724"/>
                  <a:pt x="0" y="3254151"/>
                  <a:pt x="0" y="2096362"/>
                </a:cubicBezTo>
                <a:cubicBezTo>
                  <a:pt x="0" y="938573"/>
                  <a:pt x="938573" y="0"/>
                  <a:pt x="2096362" y="0"/>
                </a:cubicBezTo>
                <a:close/>
              </a:path>
            </a:pathLst>
          </a:cu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D3F882F-8B5D-BC81-6C78-63C13C02AE1A}"/>
              </a:ext>
            </a:extLst>
          </p:cNvPr>
          <p:cNvSpPr/>
          <p:nvPr/>
        </p:nvSpPr>
        <p:spPr>
          <a:xfrm>
            <a:off x="1485960" y="1622004"/>
            <a:ext cx="4192723" cy="4192723"/>
          </a:xfrm>
          <a:prstGeom prst="ellipse">
            <a:avLst/>
          </a:prstGeom>
          <a:gradFill>
            <a:gsLst>
              <a:gs pos="0">
                <a:schemeClr val="accent2">
                  <a:alpha val="32000"/>
                </a:schemeClr>
              </a:gs>
              <a:gs pos="100000">
                <a:schemeClr val="accent1">
                  <a:alpha val="9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29A3981-0BF8-58F4-8C1D-06C874D576BE}"/>
              </a:ext>
            </a:extLst>
          </p:cNvPr>
          <p:cNvSpPr/>
          <p:nvPr/>
        </p:nvSpPr>
        <p:spPr>
          <a:xfrm rot="900000" flipH="1">
            <a:off x="859834" y="-1329117"/>
            <a:ext cx="3388210" cy="3186484"/>
          </a:xfrm>
          <a:prstGeom prst="arc">
            <a:avLst>
              <a:gd name="adj1" fmla="val 18768053"/>
              <a:gd name="adj2" fmla="val 3281133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8E2AFD8F-21B0-8428-C607-97522F3BFB5B}"/>
              </a:ext>
            </a:extLst>
          </p:cNvPr>
          <p:cNvSpPr/>
          <p:nvPr/>
        </p:nvSpPr>
        <p:spPr>
          <a:xfrm rot="20700000">
            <a:off x="-1247407" y="5984896"/>
            <a:ext cx="3388210" cy="3186484"/>
          </a:xfrm>
          <a:prstGeom prst="arc">
            <a:avLst>
              <a:gd name="adj1" fmla="val 18768053"/>
              <a:gd name="adj2" fmla="val 3281133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CEDCCEAF-C9AD-2889-E2E9-D60C93BCA869}"/>
              </a:ext>
            </a:extLst>
          </p:cNvPr>
          <p:cNvSpPr/>
          <p:nvPr/>
        </p:nvSpPr>
        <p:spPr>
          <a:xfrm>
            <a:off x="1333878" y="1458840"/>
            <a:ext cx="4519053" cy="4519053"/>
          </a:xfrm>
          <a:prstGeom prst="arc">
            <a:avLst>
              <a:gd name="adj1" fmla="val 3028053"/>
              <a:gd name="adj2" fmla="val 16459616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B21D91-03E5-B65F-2391-623EB8A9B8CA}"/>
              </a:ext>
            </a:extLst>
          </p:cNvPr>
          <p:cNvGrpSpPr/>
          <p:nvPr/>
        </p:nvGrpSpPr>
        <p:grpSpPr>
          <a:xfrm>
            <a:off x="6347870" y="552481"/>
            <a:ext cx="4881966" cy="5753037"/>
            <a:chOff x="6567085" y="450466"/>
            <a:chExt cx="4881966" cy="575303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5E2804-A836-FB46-747D-FE02FF4E8A84}"/>
                </a:ext>
              </a:extLst>
            </p:cNvPr>
            <p:cNvSpPr txBox="1"/>
            <p:nvPr/>
          </p:nvSpPr>
          <p:spPr>
            <a:xfrm>
              <a:off x="6567085" y="450466"/>
              <a:ext cx="448771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Best Practices For Implementing</a:t>
              </a:r>
              <a:endParaRPr lang="en-GB" sz="32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199B348-ECBA-6896-B145-403BD16DD4AB}"/>
                </a:ext>
              </a:extLst>
            </p:cNvPr>
            <p:cNvGrpSpPr/>
            <p:nvPr/>
          </p:nvGrpSpPr>
          <p:grpSpPr>
            <a:xfrm>
              <a:off x="6567085" y="1826437"/>
              <a:ext cx="4881966" cy="4377066"/>
              <a:chOff x="6567085" y="1826437"/>
              <a:chExt cx="4881966" cy="437706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57D9ABD-C1C1-D189-077E-7AA0A0E4D3F6}"/>
                  </a:ext>
                </a:extLst>
              </p:cNvPr>
              <p:cNvSpPr/>
              <p:nvPr/>
            </p:nvSpPr>
            <p:spPr>
              <a:xfrm>
                <a:off x="6961336" y="1826437"/>
                <a:ext cx="4487715" cy="92510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18389EA-E39B-8D31-C984-EDC4E7584695}"/>
                  </a:ext>
                </a:extLst>
              </p:cNvPr>
              <p:cNvSpPr/>
              <p:nvPr/>
            </p:nvSpPr>
            <p:spPr>
              <a:xfrm>
                <a:off x="6567085" y="1902036"/>
                <a:ext cx="773912" cy="77391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6350">
                <a:noFill/>
              </a:ln>
              <a:effectLst>
                <a:outerShdw blurRad="101600" dist="38100" dir="2160000" algn="tl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12778BF-6E2C-5046-3F6D-D08B60079207}"/>
                  </a:ext>
                </a:extLst>
              </p:cNvPr>
              <p:cNvSpPr/>
              <p:nvPr/>
            </p:nvSpPr>
            <p:spPr>
              <a:xfrm>
                <a:off x="6961336" y="2977089"/>
                <a:ext cx="4487715" cy="92510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F6A01A6-F066-8126-2B42-E5821378CBDF}"/>
                  </a:ext>
                </a:extLst>
              </p:cNvPr>
              <p:cNvSpPr/>
              <p:nvPr/>
            </p:nvSpPr>
            <p:spPr>
              <a:xfrm>
                <a:off x="6567085" y="3052688"/>
                <a:ext cx="773912" cy="77391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6350">
                <a:noFill/>
              </a:ln>
              <a:effectLst>
                <a:outerShdw blurRad="101600" dist="38100" dir="2160000" algn="tl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4E860F3-1F8D-63B2-26E5-B9F768394F26}"/>
                  </a:ext>
                </a:extLst>
              </p:cNvPr>
              <p:cNvSpPr/>
              <p:nvPr/>
            </p:nvSpPr>
            <p:spPr>
              <a:xfrm>
                <a:off x="6961336" y="4127742"/>
                <a:ext cx="4487715" cy="92510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2DD2D2-D02B-E396-9B4E-A5BCD76CE4EA}"/>
                  </a:ext>
                </a:extLst>
              </p:cNvPr>
              <p:cNvSpPr/>
              <p:nvPr/>
            </p:nvSpPr>
            <p:spPr>
              <a:xfrm>
                <a:off x="6567085" y="4203341"/>
                <a:ext cx="773912" cy="77391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6350">
                <a:noFill/>
              </a:ln>
              <a:effectLst>
                <a:outerShdw blurRad="101600" dist="38100" dir="2160000" algn="tl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8DC5B47-AA5D-FAD8-FAFE-578BE40FEC41}"/>
                  </a:ext>
                </a:extLst>
              </p:cNvPr>
              <p:cNvSpPr/>
              <p:nvPr/>
            </p:nvSpPr>
            <p:spPr>
              <a:xfrm>
                <a:off x="6961336" y="5278394"/>
                <a:ext cx="4487715" cy="925109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6561417-ABC4-7D07-8126-AFA2E28FFA57}"/>
                  </a:ext>
                </a:extLst>
              </p:cNvPr>
              <p:cNvSpPr/>
              <p:nvPr/>
            </p:nvSpPr>
            <p:spPr>
              <a:xfrm>
                <a:off x="6567085" y="5353993"/>
                <a:ext cx="773912" cy="77391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6350">
                <a:noFill/>
              </a:ln>
              <a:effectLst>
                <a:outerShdw blurRad="101600" dist="38100" dir="2160000" algn="tl" rotWithShape="0">
                  <a:schemeClr val="accent1">
                    <a:alpha val="2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04EAAA2-E30F-B235-0178-3609422F89C1}"/>
                  </a:ext>
                </a:extLst>
              </p:cNvPr>
              <p:cNvSpPr txBox="1"/>
              <p:nvPr/>
            </p:nvSpPr>
            <p:spPr>
              <a:xfrm>
                <a:off x="7538603" y="1911965"/>
                <a:ext cx="2989697" cy="754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Ethical AI Development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Ensure transparency and fairness in decision-making.</a:t>
                </a:r>
                <a:endPara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ED8F10E-155D-9811-2639-60A1929F476E}"/>
                  </a:ext>
                </a:extLst>
              </p:cNvPr>
              <p:cNvSpPr txBox="1"/>
              <p:nvPr/>
            </p:nvSpPr>
            <p:spPr>
              <a:xfrm>
                <a:off x="7538603" y="3154950"/>
                <a:ext cx="3516196" cy="569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Robust Security Measures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Prevent unauthorized access and cyber threats.</a:t>
                </a:r>
                <a:endPara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CCB75E8-7513-0236-1156-197193D1D991}"/>
                  </a:ext>
                </a:extLst>
              </p:cNvPr>
              <p:cNvSpPr txBox="1"/>
              <p:nvPr/>
            </p:nvSpPr>
            <p:spPr>
              <a:xfrm>
                <a:off x="7538603" y="4305603"/>
                <a:ext cx="3516196" cy="569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Continuous Learning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Enable AI to adapt and improve with new data.</a:t>
                </a:r>
                <a:endPara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B5D82A-CD74-7A08-A2D6-179D857C8E12}"/>
                  </a:ext>
                </a:extLst>
              </p:cNvPr>
              <p:cNvSpPr txBox="1"/>
              <p:nvPr/>
            </p:nvSpPr>
            <p:spPr>
              <a:xfrm>
                <a:off x="7538603" y="5363922"/>
                <a:ext cx="3516196" cy="754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Human Oversight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Maintain control to align AI decisions with business values.</a:t>
                </a:r>
                <a:endPara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1269CF7-7864-7324-57BF-864FB2AE2C62}"/>
                  </a:ext>
                </a:extLst>
              </p:cNvPr>
              <p:cNvSpPr txBox="1"/>
              <p:nvPr/>
            </p:nvSpPr>
            <p:spPr>
              <a:xfrm>
                <a:off x="6714232" y="2088936"/>
                <a:ext cx="4796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01</a:t>
                </a:r>
                <a:endParaRPr lang="en-IN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E1C7FD5-736F-C39D-47F7-B393FEEC0D82}"/>
                  </a:ext>
                </a:extLst>
              </p:cNvPr>
              <p:cNvSpPr txBox="1"/>
              <p:nvPr/>
            </p:nvSpPr>
            <p:spPr>
              <a:xfrm>
                <a:off x="6714232" y="3239588"/>
                <a:ext cx="4796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02</a:t>
                </a:r>
                <a:endParaRPr lang="en-IN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04480A-5471-7E79-8A5B-60BFAC8C4285}"/>
                  </a:ext>
                </a:extLst>
              </p:cNvPr>
              <p:cNvSpPr txBox="1"/>
              <p:nvPr/>
            </p:nvSpPr>
            <p:spPr>
              <a:xfrm>
                <a:off x="6714232" y="4390241"/>
                <a:ext cx="4796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03</a:t>
                </a:r>
                <a:endParaRPr lang="en-IN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8FB3DFF-1B50-5914-4607-43CD75BC35C9}"/>
                  </a:ext>
                </a:extLst>
              </p:cNvPr>
              <p:cNvSpPr txBox="1"/>
              <p:nvPr/>
            </p:nvSpPr>
            <p:spPr>
              <a:xfrm>
                <a:off x="6714232" y="5540893"/>
                <a:ext cx="4796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04</a:t>
                </a:r>
                <a:endParaRPr lang="en-IN" sz="2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18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C1DB770-53D5-8265-619C-8796DA188777}"/>
              </a:ext>
            </a:extLst>
          </p:cNvPr>
          <p:cNvSpPr/>
          <p:nvPr/>
        </p:nvSpPr>
        <p:spPr>
          <a:xfrm>
            <a:off x="533740" y="2851123"/>
            <a:ext cx="1436914" cy="143691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DDCDECE-2E6D-EFFB-E6A7-FDDCF94647FE}"/>
              </a:ext>
            </a:extLst>
          </p:cNvPr>
          <p:cNvSpPr/>
          <p:nvPr/>
        </p:nvSpPr>
        <p:spPr>
          <a:xfrm>
            <a:off x="3088254" y="2851123"/>
            <a:ext cx="1436914" cy="143691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606B21-1B44-F297-A35E-BB446307E2DA}"/>
              </a:ext>
            </a:extLst>
          </p:cNvPr>
          <p:cNvSpPr/>
          <p:nvPr/>
        </p:nvSpPr>
        <p:spPr>
          <a:xfrm>
            <a:off x="6267110" y="773097"/>
            <a:ext cx="5391150" cy="1510304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 dirty="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36CEC0-44B0-2D72-FB13-6849810377EB}"/>
              </a:ext>
            </a:extLst>
          </p:cNvPr>
          <p:cNvSpPr/>
          <p:nvPr/>
        </p:nvSpPr>
        <p:spPr>
          <a:xfrm>
            <a:off x="7267235" y="494801"/>
            <a:ext cx="3390900" cy="55659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 dirty="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8DE154-DDF7-988A-B94F-D6725C1BA8CA}"/>
              </a:ext>
            </a:extLst>
          </p:cNvPr>
          <p:cNvSpPr/>
          <p:nvPr/>
        </p:nvSpPr>
        <p:spPr>
          <a:xfrm>
            <a:off x="6267110" y="2814428"/>
            <a:ext cx="5391150" cy="1510304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 dirty="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1F978F-F0D2-0917-56A4-44900D821980}"/>
              </a:ext>
            </a:extLst>
          </p:cNvPr>
          <p:cNvSpPr/>
          <p:nvPr/>
        </p:nvSpPr>
        <p:spPr>
          <a:xfrm>
            <a:off x="7267235" y="2534700"/>
            <a:ext cx="3390900" cy="55659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2269BA-FC53-DF2B-E740-791672305B61}"/>
              </a:ext>
            </a:extLst>
          </p:cNvPr>
          <p:cNvSpPr/>
          <p:nvPr/>
        </p:nvSpPr>
        <p:spPr>
          <a:xfrm>
            <a:off x="6267110" y="4852895"/>
            <a:ext cx="5391150" cy="1510304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 dirty="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0659564-08A7-5FD6-64D9-3802755DFF5F}"/>
              </a:ext>
            </a:extLst>
          </p:cNvPr>
          <p:cNvSpPr/>
          <p:nvPr/>
        </p:nvSpPr>
        <p:spPr>
          <a:xfrm>
            <a:off x="7267235" y="4574599"/>
            <a:ext cx="3390900" cy="55659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4884FDF-7234-2BB1-5CAE-A893A60F93AF}"/>
              </a:ext>
            </a:extLst>
          </p:cNvPr>
          <p:cNvSpPr/>
          <p:nvPr/>
        </p:nvSpPr>
        <p:spPr>
          <a:xfrm>
            <a:off x="6504308" y="1528249"/>
            <a:ext cx="1165718" cy="55659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B070AB-F74F-477A-17C0-621C2C9C4879}"/>
              </a:ext>
            </a:extLst>
          </p:cNvPr>
          <p:cNvSpPr/>
          <p:nvPr/>
        </p:nvSpPr>
        <p:spPr>
          <a:xfrm>
            <a:off x="7754654" y="1528249"/>
            <a:ext cx="1165718" cy="55659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FE6A871-986D-7479-BBE2-448720E1E0C1}"/>
              </a:ext>
            </a:extLst>
          </p:cNvPr>
          <p:cNvSpPr/>
          <p:nvPr/>
        </p:nvSpPr>
        <p:spPr>
          <a:xfrm>
            <a:off x="9005000" y="1528249"/>
            <a:ext cx="1165718" cy="55659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EE2D7AC-52EC-F9EA-72AD-A7234A40DCA5}"/>
              </a:ext>
            </a:extLst>
          </p:cNvPr>
          <p:cNvSpPr/>
          <p:nvPr/>
        </p:nvSpPr>
        <p:spPr>
          <a:xfrm>
            <a:off x="10255345" y="1528249"/>
            <a:ext cx="1165718" cy="55659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C846D24-7A03-8DF3-F95F-E99B81885480}"/>
              </a:ext>
            </a:extLst>
          </p:cNvPr>
          <p:cNvSpPr/>
          <p:nvPr/>
        </p:nvSpPr>
        <p:spPr>
          <a:xfrm>
            <a:off x="10255345" y="3317329"/>
            <a:ext cx="1165718" cy="711263"/>
          </a:xfrm>
          <a:prstGeom prst="roundRect">
            <a:avLst>
              <a:gd name="adj" fmla="val 2233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521AA0C-ECB9-68C7-EA44-8017EC71490A}"/>
              </a:ext>
            </a:extLst>
          </p:cNvPr>
          <p:cNvSpPr/>
          <p:nvPr/>
        </p:nvSpPr>
        <p:spPr>
          <a:xfrm>
            <a:off x="6504308" y="3281219"/>
            <a:ext cx="1460473" cy="39627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7B8F5A1-193B-2093-51C6-961EC883BEF8}"/>
              </a:ext>
            </a:extLst>
          </p:cNvPr>
          <p:cNvSpPr/>
          <p:nvPr/>
        </p:nvSpPr>
        <p:spPr>
          <a:xfrm>
            <a:off x="6504308" y="3763082"/>
            <a:ext cx="2500692" cy="39627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8E93BE6-2260-B5DF-A5DC-DD66C4877566}"/>
              </a:ext>
            </a:extLst>
          </p:cNvPr>
          <p:cNvSpPr/>
          <p:nvPr/>
        </p:nvSpPr>
        <p:spPr>
          <a:xfrm>
            <a:off x="6655414" y="5700910"/>
            <a:ext cx="2681081" cy="39627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359DF2E-65F4-6A23-1B6E-19F4BF962EDC}"/>
              </a:ext>
            </a:extLst>
          </p:cNvPr>
          <p:cNvSpPr/>
          <p:nvPr/>
        </p:nvSpPr>
        <p:spPr>
          <a:xfrm>
            <a:off x="9651345" y="5700910"/>
            <a:ext cx="1690598" cy="396271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7FE852-82CE-0D57-F5B8-93B6DF19BEA7}"/>
              </a:ext>
            </a:extLst>
          </p:cNvPr>
          <p:cNvSpPr txBox="1"/>
          <p:nvPr/>
        </p:nvSpPr>
        <p:spPr>
          <a:xfrm>
            <a:off x="7734111" y="588430"/>
            <a:ext cx="2457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Perception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300930-08C8-F6DC-4B78-400CE7EFE324}"/>
              </a:ext>
            </a:extLst>
          </p:cNvPr>
          <p:cNvSpPr txBox="1"/>
          <p:nvPr/>
        </p:nvSpPr>
        <p:spPr>
          <a:xfrm>
            <a:off x="7734111" y="2628329"/>
            <a:ext cx="2457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Cognition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B83D6F-DC29-666C-6A1A-676BA2810035}"/>
              </a:ext>
            </a:extLst>
          </p:cNvPr>
          <p:cNvSpPr txBox="1"/>
          <p:nvPr/>
        </p:nvSpPr>
        <p:spPr>
          <a:xfrm>
            <a:off x="7734111" y="4668228"/>
            <a:ext cx="2457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0F1175-B11A-AB31-7909-905BF2F5A27D}"/>
              </a:ext>
            </a:extLst>
          </p:cNvPr>
          <p:cNvSpPr txBox="1"/>
          <p:nvPr/>
        </p:nvSpPr>
        <p:spPr>
          <a:xfrm>
            <a:off x="6595916" y="1643861"/>
            <a:ext cx="8523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Camera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0D69E0-9CF8-32CC-2F8E-8621D36ED72E}"/>
              </a:ext>
            </a:extLst>
          </p:cNvPr>
          <p:cNvSpPr txBox="1"/>
          <p:nvPr/>
        </p:nvSpPr>
        <p:spPr>
          <a:xfrm>
            <a:off x="7965295" y="1652655"/>
            <a:ext cx="844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ED24AB-36D0-7A45-1A5A-FECCCDA78B7A}"/>
              </a:ext>
            </a:extLst>
          </p:cNvPr>
          <p:cNvSpPr txBox="1"/>
          <p:nvPr/>
        </p:nvSpPr>
        <p:spPr>
          <a:xfrm>
            <a:off x="9047313" y="1643861"/>
            <a:ext cx="8697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5E59C8-FF5C-59F7-E0F5-8E45D9EDEB1D}"/>
              </a:ext>
            </a:extLst>
          </p:cNvPr>
          <p:cNvSpPr txBox="1"/>
          <p:nvPr/>
        </p:nvSpPr>
        <p:spPr>
          <a:xfrm>
            <a:off x="10365863" y="1643861"/>
            <a:ext cx="898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CEDD93-EC8C-0C10-EF35-D5D358E4456B}"/>
              </a:ext>
            </a:extLst>
          </p:cNvPr>
          <p:cNvSpPr txBox="1"/>
          <p:nvPr/>
        </p:nvSpPr>
        <p:spPr>
          <a:xfrm>
            <a:off x="6504308" y="1103899"/>
            <a:ext cx="2543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Multi-modal fusion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C6D1F7-23A1-11C5-8116-6B24BA735343}"/>
              </a:ext>
            </a:extLst>
          </p:cNvPr>
          <p:cNvSpPr txBox="1"/>
          <p:nvPr/>
        </p:nvSpPr>
        <p:spPr>
          <a:xfrm>
            <a:off x="6662592" y="3340855"/>
            <a:ext cx="8523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9F8E62-9C94-7D53-7028-98C236DC42B4}"/>
              </a:ext>
            </a:extLst>
          </p:cNvPr>
          <p:cNvSpPr txBox="1"/>
          <p:nvPr/>
        </p:nvSpPr>
        <p:spPr>
          <a:xfrm>
            <a:off x="6662592" y="3822718"/>
            <a:ext cx="1980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Knowledge Base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6C7C8A-3FC3-5498-2DBD-68B7BBE816AE}"/>
              </a:ext>
            </a:extLst>
          </p:cNvPr>
          <p:cNvSpPr txBox="1"/>
          <p:nvPr/>
        </p:nvSpPr>
        <p:spPr>
          <a:xfrm>
            <a:off x="6775019" y="5760546"/>
            <a:ext cx="2441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actions in real-world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6D6171-7FDE-74A2-EB53-2A0D1CA3222D}"/>
              </a:ext>
            </a:extLst>
          </p:cNvPr>
          <p:cNvSpPr txBox="1"/>
          <p:nvPr/>
        </p:nvSpPr>
        <p:spPr>
          <a:xfrm>
            <a:off x="9972250" y="5760546"/>
            <a:ext cx="1048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F4F8B2-3781-84FA-8C9A-4015516FEAF8}"/>
              </a:ext>
            </a:extLst>
          </p:cNvPr>
          <p:cNvSpPr txBox="1"/>
          <p:nvPr/>
        </p:nvSpPr>
        <p:spPr>
          <a:xfrm>
            <a:off x="10332558" y="3411350"/>
            <a:ext cx="1011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Decision making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A61C7E-DD82-73AD-B944-FAF03B7EB81E}"/>
              </a:ext>
            </a:extLst>
          </p:cNvPr>
          <p:cNvCxnSpPr>
            <a:cxnSpLocks/>
          </p:cNvCxnSpPr>
          <p:nvPr/>
        </p:nvCxnSpPr>
        <p:spPr>
          <a:xfrm>
            <a:off x="11021038" y="2283401"/>
            <a:ext cx="0" cy="52959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7088B6B-9048-6DBC-1974-A1809C41F91F}"/>
              </a:ext>
            </a:extLst>
          </p:cNvPr>
          <p:cNvCxnSpPr>
            <a:cxnSpLocks/>
          </p:cNvCxnSpPr>
          <p:nvPr/>
        </p:nvCxnSpPr>
        <p:spPr>
          <a:xfrm>
            <a:off x="11021038" y="4324088"/>
            <a:ext cx="0" cy="52959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55F6AA2C-6059-2A3E-585C-B503565F4358}"/>
              </a:ext>
            </a:extLst>
          </p:cNvPr>
          <p:cNvSpPr/>
          <p:nvPr/>
        </p:nvSpPr>
        <p:spPr>
          <a:xfrm flipV="1">
            <a:off x="10932646" y="2463902"/>
            <a:ext cx="17678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1F9F9DA7-0746-070E-8BB4-099E99FED087}"/>
              </a:ext>
            </a:extLst>
          </p:cNvPr>
          <p:cNvSpPr/>
          <p:nvPr/>
        </p:nvSpPr>
        <p:spPr>
          <a:xfrm flipV="1">
            <a:off x="10932646" y="4512685"/>
            <a:ext cx="17678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494BB6-4742-F6B8-4CD9-A1A1C4BBFAF8}"/>
              </a:ext>
            </a:extLst>
          </p:cNvPr>
          <p:cNvSpPr txBox="1"/>
          <p:nvPr/>
        </p:nvSpPr>
        <p:spPr>
          <a:xfrm>
            <a:off x="6504308" y="5228600"/>
            <a:ext cx="2543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Executing Tasks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CB3CF067-5E93-0F62-4741-82BF9156B804}"/>
              </a:ext>
            </a:extLst>
          </p:cNvPr>
          <p:cNvCxnSpPr>
            <a:cxnSpLocks/>
            <a:stCxn id="9" idx="6"/>
            <a:endCxn id="10" idx="1"/>
          </p:cNvCxnSpPr>
          <p:nvPr/>
        </p:nvCxnSpPr>
        <p:spPr>
          <a:xfrm flipV="1">
            <a:off x="4525168" y="1528249"/>
            <a:ext cx="1741942" cy="2041331"/>
          </a:xfrm>
          <a:prstGeom prst="bentConnector3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CF2B0E4-9516-417D-E28C-D632F8B8D777}"/>
              </a:ext>
            </a:extLst>
          </p:cNvPr>
          <p:cNvCxnSpPr>
            <a:cxnSpLocks/>
            <a:stCxn id="9" idx="6"/>
            <a:endCxn id="20" idx="1"/>
          </p:cNvCxnSpPr>
          <p:nvPr/>
        </p:nvCxnSpPr>
        <p:spPr>
          <a:xfrm>
            <a:off x="4525168" y="3569580"/>
            <a:ext cx="1741942" cy="2038467"/>
          </a:xfrm>
          <a:prstGeom prst="bentConnector3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1CD5D6-F94A-7913-0251-427D0456C9BE}"/>
              </a:ext>
            </a:extLst>
          </p:cNvPr>
          <p:cNvCxnSpPr>
            <a:cxnSpLocks/>
            <a:stCxn id="9" idx="6"/>
            <a:endCxn id="17" idx="1"/>
          </p:cNvCxnSpPr>
          <p:nvPr/>
        </p:nvCxnSpPr>
        <p:spPr>
          <a:xfrm>
            <a:off x="4525168" y="3569580"/>
            <a:ext cx="1741942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75C505E-F6DC-6D6D-5FA9-15E9788E2ED1}"/>
              </a:ext>
            </a:extLst>
          </p:cNvPr>
          <p:cNvGrpSpPr/>
          <p:nvPr/>
        </p:nvGrpSpPr>
        <p:grpSpPr>
          <a:xfrm>
            <a:off x="5524953" y="1437175"/>
            <a:ext cx="576262" cy="176784"/>
            <a:chOff x="5334793" y="1437175"/>
            <a:chExt cx="576262" cy="176784"/>
          </a:xfrm>
        </p:grpSpPr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6FFBD478-5E62-9ACB-3D33-DFA60A73ABB7}"/>
                </a:ext>
              </a:extLst>
            </p:cNvPr>
            <p:cNvSpPr/>
            <p:nvPr/>
          </p:nvSpPr>
          <p:spPr>
            <a:xfrm rot="5400000" flipV="1">
              <a:off x="5322601" y="1449367"/>
              <a:ext cx="176784" cy="15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B10BDFE4-8041-AA3E-81D0-59519F9D0014}"/>
                </a:ext>
              </a:extLst>
            </p:cNvPr>
            <p:cNvSpPr/>
            <p:nvPr/>
          </p:nvSpPr>
          <p:spPr>
            <a:xfrm rot="16200000" flipH="1" flipV="1">
              <a:off x="5746463" y="1449367"/>
              <a:ext cx="176784" cy="15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07D30AD8-16D7-CF9C-DD38-1AECD7920B71}"/>
              </a:ext>
            </a:extLst>
          </p:cNvPr>
          <p:cNvSpPr/>
          <p:nvPr/>
        </p:nvSpPr>
        <p:spPr>
          <a:xfrm rot="5400000" flipV="1">
            <a:off x="5512761" y="3498743"/>
            <a:ext cx="17678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81035C51-3E7D-0F61-0CAC-7E5785396275}"/>
              </a:ext>
            </a:extLst>
          </p:cNvPr>
          <p:cNvSpPr/>
          <p:nvPr/>
        </p:nvSpPr>
        <p:spPr>
          <a:xfrm rot="16200000" flipH="1" flipV="1">
            <a:off x="5936623" y="3498743"/>
            <a:ext cx="17678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450387F-3E02-2FCC-59A8-14B8F4AE1C57}"/>
              </a:ext>
            </a:extLst>
          </p:cNvPr>
          <p:cNvGrpSpPr/>
          <p:nvPr/>
        </p:nvGrpSpPr>
        <p:grpSpPr>
          <a:xfrm>
            <a:off x="5524953" y="5524126"/>
            <a:ext cx="576262" cy="176784"/>
            <a:chOff x="5334793" y="1437175"/>
            <a:chExt cx="576262" cy="176784"/>
          </a:xfrm>
        </p:grpSpPr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F3612FBA-4D6D-9DB9-BFFB-E00746D59C70}"/>
                </a:ext>
              </a:extLst>
            </p:cNvPr>
            <p:cNvSpPr/>
            <p:nvPr/>
          </p:nvSpPr>
          <p:spPr>
            <a:xfrm rot="5400000" flipV="1">
              <a:off x="5322601" y="1449367"/>
              <a:ext cx="176784" cy="15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CA951639-6BCE-4CD7-15F2-926641094AC1}"/>
                </a:ext>
              </a:extLst>
            </p:cNvPr>
            <p:cNvSpPr/>
            <p:nvPr/>
          </p:nvSpPr>
          <p:spPr>
            <a:xfrm rot="16200000" flipH="1" flipV="1">
              <a:off x="5746463" y="1449367"/>
              <a:ext cx="176784" cy="152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CC06438-4766-9F0A-97E7-20ADFD6E5321}"/>
              </a:ext>
            </a:extLst>
          </p:cNvPr>
          <p:cNvCxnSpPr>
            <a:cxnSpLocks/>
          </p:cNvCxnSpPr>
          <p:nvPr/>
        </p:nvCxnSpPr>
        <p:spPr>
          <a:xfrm flipV="1">
            <a:off x="8076435" y="3478734"/>
            <a:ext cx="2003089" cy="51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3902F3C-8343-EDBA-0939-DF803BB9E3E1}"/>
              </a:ext>
            </a:extLst>
          </p:cNvPr>
          <p:cNvCxnSpPr>
            <a:cxnSpLocks/>
          </p:cNvCxnSpPr>
          <p:nvPr/>
        </p:nvCxnSpPr>
        <p:spPr>
          <a:xfrm flipV="1">
            <a:off x="9084116" y="3960962"/>
            <a:ext cx="1059577" cy="51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67AA00DE-E88C-3240-AE38-BEEAF66225D6}"/>
              </a:ext>
            </a:extLst>
          </p:cNvPr>
          <p:cNvSpPr/>
          <p:nvPr/>
        </p:nvSpPr>
        <p:spPr>
          <a:xfrm rot="16200000" flipH="1" flipV="1">
            <a:off x="9092258" y="3402789"/>
            <a:ext cx="17678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Isosceles Triangle 94">
            <a:extLst>
              <a:ext uri="{FF2B5EF4-FFF2-40B4-BE49-F238E27FC236}">
                <a16:creationId xmlns:a16="http://schemas.microsoft.com/office/drawing/2014/main" id="{E1A85C1E-51FB-59B0-1BF3-47ECDE5D3A6A}"/>
              </a:ext>
            </a:extLst>
          </p:cNvPr>
          <p:cNvSpPr/>
          <p:nvPr/>
        </p:nvSpPr>
        <p:spPr>
          <a:xfrm rot="16200000" flipH="1" flipV="1">
            <a:off x="9642076" y="3886966"/>
            <a:ext cx="17678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E3041D-B150-44A1-891A-9B2A7B528197}"/>
              </a:ext>
            </a:extLst>
          </p:cNvPr>
          <p:cNvSpPr txBox="1"/>
          <p:nvPr/>
        </p:nvSpPr>
        <p:spPr>
          <a:xfrm>
            <a:off x="3237593" y="4578710"/>
            <a:ext cx="1138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 Agent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2EF2DD-93B0-B987-152E-11C70EBF5F1F}"/>
              </a:ext>
            </a:extLst>
          </p:cNvPr>
          <p:cNvSpPr txBox="1"/>
          <p:nvPr/>
        </p:nvSpPr>
        <p:spPr>
          <a:xfrm>
            <a:off x="683079" y="4484859"/>
            <a:ext cx="1138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Request 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47763F29-8379-BFC4-E252-ACE2318662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901" y="3116284"/>
            <a:ext cx="906592" cy="906592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E6134AE-25BB-A31C-0674-E3FE2287C759}"/>
              </a:ext>
            </a:extLst>
          </p:cNvPr>
          <p:cNvCxnSpPr>
            <a:cxnSpLocks/>
          </p:cNvCxnSpPr>
          <p:nvPr/>
        </p:nvCxnSpPr>
        <p:spPr>
          <a:xfrm>
            <a:off x="1836813" y="3220680"/>
            <a:ext cx="135923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5B91BEE-03D4-9E2E-EA82-7CE5A41B7CEF}"/>
              </a:ext>
            </a:extLst>
          </p:cNvPr>
          <p:cNvCxnSpPr>
            <a:cxnSpLocks/>
          </p:cNvCxnSpPr>
          <p:nvPr/>
        </p:nvCxnSpPr>
        <p:spPr>
          <a:xfrm>
            <a:off x="1836813" y="3918481"/>
            <a:ext cx="135923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A134E3E7-BFA4-A51E-4361-ECF0CB54472A}"/>
              </a:ext>
            </a:extLst>
          </p:cNvPr>
          <p:cNvSpPr/>
          <p:nvPr/>
        </p:nvSpPr>
        <p:spPr>
          <a:xfrm rot="5400000" flipV="1">
            <a:off x="2145177" y="3144480"/>
            <a:ext cx="17678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Isosceles Triangle 108">
            <a:extLst>
              <a:ext uri="{FF2B5EF4-FFF2-40B4-BE49-F238E27FC236}">
                <a16:creationId xmlns:a16="http://schemas.microsoft.com/office/drawing/2014/main" id="{FA1AA382-0F16-172F-A3E9-24589ADFE176}"/>
              </a:ext>
            </a:extLst>
          </p:cNvPr>
          <p:cNvSpPr/>
          <p:nvPr/>
        </p:nvSpPr>
        <p:spPr>
          <a:xfrm rot="16200000" flipH="1" flipV="1">
            <a:off x="2563140" y="3842530"/>
            <a:ext cx="176784" cy="1524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829140-6667-0A8C-8EAA-BAA55A7540A2}"/>
              </a:ext>
            </a:extLst>
          </p:cNvPr>
          <p:cNvSpPr txBox="1"/>
          <p:nvPr/>
        </p:nvSpPr>
        <p:spPr>
          <a:xfrm>
            <a:off x="1352710" y="1182195"/>
            <a:ext cx="26806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Agentic AI System</a:t>
            </a:r>
            <a:endParaRPr lang="en-IN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720316-75E5-5AD7-63AF-0CB0A19499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5873" y="3112678"/>
            <a:ext cx="600804" cy="956574"/>
          </a:xfrm>
          <a:custGeom>
            <a:avLst/>
            <a:gdLst>
              <a:gd name="connsiteX0" fmla="*/ 0 w 3470972"/>
              <a:gd name="connsiteY0" fmla="*/ 0 h 5526337"/>
              <a:gd name="connsiteX1" fmla="*/ 3470972 w 3470972"/>
              <a:gd name="connsiteY1" fmla="*/ 0 h 5526337"/>
              <a:gd name="connsiteX2" fmla="*/ 3470972 w 3470972"/>
              <a:gd name="connsiteY2" fmla="*/ 5526337 h 5526337"/>
              <a:gd name="connsiteX3" fmla="*/ 0 w 3470972"/>
              <a:gd name="connsiteY3" fmla="*/ 5526337 h 552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0972" h="5526337">
                <a:moveTo>
                  <a:pt x="0" y="0"/>
                </a:moveTo>
                <a:lnTo>
                  <a:pt x="3470972" y="0"/>
                </a:lnTo>
                <a:lnTo>
                  <a:pt x="3470972" y="5526337"/>
                </a:lnTo>
                <a:lnTo>
                  <a:pt x="0" y="55263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229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1" y="182881"/>
            <a:ext cx="691323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rPr sz="3200"/>
              <a:t>Comparison: LLaMA vs Mistral Large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98320" y="109728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rPr dirty="0"/>
                        <a:t>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t>Modality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t>Strengths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 b="1"/>
                      </a:pPr>
                      <a:r>
                        <a:t>Agent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 err="1"/>
                        <a:t>LLaMA</a:t>
                      </a:r>
                      <a:r>
                        <a:rPr dirty="0"/>
                        <a:t> 3 70B Instruct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Meta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70B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Strong reasoning &amp; instruction-following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LLaMA 3 11B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Text +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Multimodal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LLaMA 3.3 70B FP8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Meta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70B (FP8)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Optimized for 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Mistral 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Mistral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40B+ (est.)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Advanced reasoning, native 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1981473-C3D3-6CA5-C675-9C7C7384FE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0184" y="737886"/>
            <a:ext cx="4661816" cy="5382228"/>
          </a:xfrm>
          <a:custGeom>
            <a:avLst/>
            <a:gdLst>
              <a:gd name="connsiteX0" fmla="*/ 2691114 w 4661816"/>
              <a:gd name="connsiteY0" fmla="*/ 0 h 5382228"/>
              <a:gd name="connsiteX1" fmla="*/ 4594020 w 4661816"/>
              <a:gd name="connsiteY1" fmla="*/ 788209 h 5382228"/>
              <a:gd name="connsiteX2" fmla="*/ 4661816 w 4661816"/>
              <a:gd name="connsiteY2" fmla="*/ 862806 h 5382228"/>
              <a:gd name="connsiteX3" fmla="*/ 4661816 w 4661816"/>
              <a:gd name="connsiteY3" fmla="*/ 4519422 h 5382228"/>
              <a:gd name="connsiteX4" fmla="*/ 4594020 w 4661816"/>
              <a:gd name="connsiteY4" fmla="*/ 4594019 h 5382228"/>
              <a:gd name="connsiteX5" fmla="*/ 2691114 w 4661816"/>
              <a:gd name="connsiteY5" fmla="*/ 5382228 h 5382228"/>
              <a:gd name="connsiteX6" fmla="*/ 0 w 4661816"/>
              <a:gd name="connsiteY6" fmla="*/ 2691114 h 5382228"/>
              <a:gd name="connsiteX7" fmla="*/ 2691114 w 4661816"/>
              <a:gd name="connsiteY7" fmla="*/ 0 h 538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1816" h="5382228">
                <a:moveTo>
                  <a:pt x="2691114" y="0"/>
                </a:moveTo>
                <a:cubicBezTo>
                  <a:pt x="3434244" y="0"/>
                  <a:pt x="4107024" y="301213"/>
                  <a:pt x="4594020" y="788209"/>
                </a:cubicBezTo>
                <a:lnTo>
                  <a:pt x="4661816" y="862806"/>
                </a:lnTo>
                <a:lnTo>
                  <a:pt x="4661816" y="4519422"/>
                </a:lnTo>
                <a:lnTo>
                  <a:pt x="4594020" y="4594019"/>
                </a:lnTo>
                <a:cubicBezTo>
                  <a:pt x="4107024" y="5081015"/>
                  <a:pt x="3434244" y="5382228"/>
                  <a:pt x="2691114" y="5382228"/>
                </a:cubicBezTo>
                <a:cubicBezTo>
                  <a:pt x="1204852" y="5382228"/>
                  <a:pt x="0" y="4177375"/>
                  <a:pt x="0" y="2691114"/>
                </a:cubicBezTo>
                <a:cubicBezTo>
                  <a:pt x="0" y="1204853"/>
                  <a:pt x="1204852" y="0"/>
                  <a:pt x="2691114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B9F342-16EA-ED83-479A-2B8727D77C30}"/>
              </a:ext>
            </a:extLst>
          </p:cNvPr>
          <p:cNvSpPr/>
          <p:nvPr/>
        </p:nvSpPr>
        <p:spPr>
          <a:xfrm>
            <a:off x="7530183" y="737886"/>
            <a:ext cx="4661817" cy="5382228"/>
          </a:xfrm>
          <a:custGeom>
            <a:avLst/>
            <a:gdLst>
              <a:gd name="connsiteX0" fmla="*/ 2691114 w 4661817"/>
              <a:gd name="connsiteY0" fmla="*/ 0 h 5382228"/>
              <a:gd name="connsiteX1" fmla="*/ 4594019 w 4661817"/>
              <a:gd name="connsiteY1" fmla="*/ 788209 h 5382228"/>
              <a:gd name="connsiteX2" fmla="*/ 4661817 w 4661817"/>
              <a:gd name="connsiteY2" fmla="*/ 862806 h 5382228"/>
              <a:gd name="connsiteX3" fmla="*/ 4661817 w 4661817"/>
              <a:gd name="connsiteY3" fmla="*/ 4519422 h 5382228"/>
              <a:gd name="connsiteX4" fmla="*/ 4594019 w 4661817"/>
              <a:gd name="connsiteY4" fmla="*/ 4594019 h 5382228"/>
              <a:gd name="connsiteX5" fmla="*/ 2691114 w 4661817"/>
              <a:gd name="connsiteY5" fmla="*/ 5382228 h 5382228"/>
              <a:gd name="connsiteX6" fmla="*/ 0 w 4661817"/>
              <a:gd name="connsiteY6" fmla="*/ 2691114 h 5382228"/>
              <a:gd name="connsiteX7" fmla="*/ 2691114 w 4661817"/>
              <a:gd name="connsiteY7" fmla="*/ 0 h 538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1817" h="5382228">
                <a:moveTo>
                  <a:pt x="2691114" y="0"/>
                </a:moveTo>
                <a:cubicBezTo>
                  <a:pt x="3434245" y="0"/>
                  <a:pt x="4107023" y="301213"/>
                  <a:pt x="4594019" y="788209"/>
                </a:cubicBezTo>
                <a:lnTo>
                  <a:pt x="4661817" y="862806"/>
                </a:lnTo>
                <a:lnTo>
                  <a:pt x="4661817" y="4519422"/>
                </a:lnTo>
                <a:lnTo>
                  <a:pt x="4594019" y="4594019"/>
                </a:lnTo>
                <a:cubicBezTo>
                  <a:pt x="4107023" y="5081015"/>
                  <a:pt x="3434245" y="5382228"/>
                  <a:pt x="2691114" y="5382228"/>
                </a:cubicBezTo>
                <a:cubicBezTo>
                  <a:pt x="1204853" y="5382228"/>
                  <a:pt x="0" y="4177375"/>
                  <a:pt x="0" y="2691114"/>
                </a:cubicBezTo>
                <a:cubicBezTo>
                  <a:pt x="0" y="1204853"/>
                  <a:pt x="1204853" y="0"/>
                  <a:pt x="2691114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35000"/>
                </a:schemeClr>
              </a:gs>
              <a:gs pos="100000">
                <a:schemeClr val="accent1">
                  <a:alpha val="9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E4C62D-475A-25E8-0B73-39DB3CE141E5}"/>
              </a:ext>
            </a:extLst>
          </p:cNvPr>
          <p:cNvSpPr/>
          <p:nvPr/>
        </p:nvSpPr>
        <p:spPr>
          <a:xfrm rot="593102">
            <a:off x="7292575" y="500277"/>
            <a:ext cx="5857446" cy="5857446"/>
          </a:xfrm>
          <a:prstGeom prst="ellipse">
            <a:avLst/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4302A3A-80A5-D47D-BB91-DE92CAF919F5}"/>
              </a:ext>
            </a:extLst>
          </p:cNvPr>
          <p:cNvSpPr/>
          <p:nvPr/>
        </p:nvSpPr>
        <p:spPr>
          <a:xfrm rot="20700000">
            <a:off x="2781220" y="-357090"/>
            <a:ext cx="3230938" cy="3038576"/>
          </a:xfrm>
          <a:prstGeom prst="arc">
            <a:avLst>
              <a:gd name="adj1" fmla="val 18116254"/>
              <a:gd name="adj2" fmla="val 201624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00D7B5D-626F-BCA8-CBEF-039475C87BA2}"/>
              </a:ext>
            </a:extLst>
          </p:cNvPr>
          <p:cNvSpPr/>
          <p:nvPr/>
        </p:nvSpPr>
        <p:spPr>
          <a:xfrm rot="20700000">
            <a:off x="-459819" y="6416454"/>
            <a:ext cx="3230938" cy="3038576"/>
          </a:xfrm>
          <a:prstGeom prst="arc">
            <a:avLst>
              <a:gd name="adj1" fmla="val 18116254"/>
              <a:gd name="adj2" fmla="val 201624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65A3677-7791-9074-CB40-5A1B7E20DD31}"/>
              </a:ext>
            </a:extLst>
          </p:cNvPr>
          <p:cNvSpPr/>
          <p:nvPr/>
        </p:nvSpPr>
        <p:spPr>
          <a:xfrm rot="20700000" flipH="1" flipV="1">
            <a:off x="6902475" y="5111363"/>
            <a:ext cx="3230938" cy="3038576"/>
          </a:xfrm>
          <a:prstGeom prst="arc">
            <a:avLst>
              <a:gd name="adj1" fmla="val 20179052"/>
              <a:gd name="adj2" fmla="val 201624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AD1AC7-EE61-1DBA-E32D-4E4CF0A31D18}"/>
              </a:ext>
            </a:extLst>
          </p:cNvPr>
          <p:cNvGrpSpPr/>
          <p:nvPr/>
        </p:nvGrpSpPr>
        <p:grpSpPr>
          <a:xfrm>
            <a:off x="722633" y="1840084"/>
            <a:ext cx="5151750" cy="3177832"/>
            <a:chOff x="961112" y="1847503"/>
            <a:chExt cx="5151750" cy="31778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235676-856A-8220-39CA-021B9722404E}"/>
                </a:ext>
              </a:extLst>
            </p:cNvPr>
            <p:cNvSpPr txBox="1"/>
            <p:nvPr/>
          </p:nvSpPr>
          <p:spPr>
            <a:xfrm>
              <a:off x="961112" y="1847503"/>
              <a:ext cx="375952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 &amp; Key Takeaways</a:t>
              </a:r>
              <a:endParaRPr lang="en-ID" sz="4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306D20-648C-3239-8F98-D942E155D59E}"/>
                </a:ext>
              </a:extLst>
            </p:cNvPr>
            <p:cNvSpPr txBox="1"/>
            <p:nvPr/>
          </p:nvSpPr>
          <p:spPr>
            <a:xfrm>
              <a:off x="961112" y="3271009"/>
              <a:ext cx="51517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Agentic AI is revolutionizing </a:t>
              </a:r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automation beyond simple processes</a:t>
              </a: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Businesses must adapt as AI shapes the future of work. Ethical </a:t>
              </a:r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AI development</a:t>
              </a: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is essential for responsible use, and AI will continue evolving, driving innovation and transformation.</a:t>
              </a:r>
              <a:endPara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641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gentic Artificial Intelligence — Beyond Media Global">
            <a:extLst>
              <a:ext uri="{FF2B5EF4-FFF2-40B4-BE49-F238E27FC236}">
                <a16:creationId xmlns:a16="http://schemas.microsoft.com/office/drawing/2014/main" id="{DA0ECDFF-7A08-D310-5B21-BCAF1A90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5684" cy="6858000"/>
          </a:xfrm>
          <a:custGeom>
            <a:avLst/>
            <a:gdLst>
              <a:gd name="connsiteX0" fmla="*/ 0 w 5145684"/>
              <a:gd name="connsiteY0" fmla="*/ 0 h 6858000"/>
              <a:gd name="connsiteX1" fmla="*/ 2756039 w 5145684"/>
              <a:gd name="connsiteY1" fmla="*/ 0 h 6858000"/>
              <a:gd name="connsiteX2" fmla="*/ 2903203 w 5145684"/>
              <a:gd name="connsiteY2" fmla="*/ 66261 h 6858000"/>
              <a:gd name="connsiteX3" fmla="*/ 4753705 w 5145684"/>
              <a:gd name="connsiteY3" fmla="*/ 5347076 h 6858000"/>
              <a:gd name="connsiteX4" fmla="*/ 3649111 w 5145684"/>
              <a:gd name="connsiteY4" fmla="*/ 6731272 h 6858000"/>
              <a:gd name="connsiteX5" fmla="*/ 3473981 w 5145684"/>
              <a:gd name="connsiteY5" fmla="*/ 6858000 h 6858000"/>
              <a:gd name="connsiteX6" fmla="*/ 0 w 5145684"/>
              <a:gd name="connsiteY6" fmla="*/ 6857999 h 6858000"/>
              <a:gd name="connsiteX7" fmla="*/ 0 w 514568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5684" h="6858000">
                <a:moveTo>
                  <a:pt x="0" y="0"/>
                </a:moveTo>
                <a:lnTo>
                  <a:pt x="2756039" y="0"/>
                </a:lnTo>
                <a:lnTo>
                  <a:pt x="2903203" y="66261"/>
                </a:lnTo>
                <a:cubicBezTo>
                  <a:pt x="4872461" y="1013515"/>
                  <a:pt x="5700959" y="3377817"/>
                  <a:pt x="4753705" y="5347076"/>
                </a:cubicBezTo>
                <a:cubicBezTo>
                  <a:pt x="4485441" y="5904776"/>
                  <a:pt x="4103523" y="6370983"/>
                  <a:pt x="3649111" y="6731272"/>
                </a:cubicBezTo>
                <a:lnTo>
                  <a:pt x="3473981" y="6858000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6201620-FE4C-4C80-B1BB-264C8A738BBB}"/>
              </a:ext>
            </a:extLst>
          </p:cNvPr>
          <p:cNvSpPr/>
          <p:nvPr/>
        </p:nvSpPr>
        <p:spPr>
          <a:xfrm rot="1541311">
            <a:off x="-1402635" y="502"/>
            <a:ext cx="6601710" cy="7378945"/>
          </a:xfrm>
          <a:custGeom>
            <a:avLst/>
            <a:gdLst>
              <a:gd name="connsiteX0" fmla="*/ 2483643 w 6601710"/>
              <a:gd name="connsiteY0" fmla="*/ 4080 h 7378945"/>
              <a:gd name="connsiteX1" fmla="*/ 2644984 w 6601710"/>
              <a:gd name="connsiteY1" fmla="*/ 0 h 7378945"/>
              <a:gd name="connsiteX2" fmla="*/ 6601710 w 6601710"/>
              <a:gd name="connsiteY2" fmla="*/ 3956726 h 7378945"/>
              <a:gd name="connsiteX3" fmla="*/ 6206308 w 6601710"/>
              <a:gd name="connsiteY3" fmla="*/ 5682932 h 7378945"/>
              <a:gd name="connsiteX4" fmla="*/ 6103421 w 6601710"/>
              <a:gd name="connsiteY4" fmla="*/ 5873050 h 7378945"/>
              <a:gd name="connsiteX5" fmla="*/ 2972795 w 6601710"/>
              <a:gd name="connsiteY5" fmla="*/ 7378945 h 7378945"/>
              <a:gd name="connsiteX6" fmla="*/ 0 w 6601710"/>
              <a:gd name="connsiteY6" fmla="*/ 1198764 h 737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01710" h="7378945">
                <a:moveTo>
                  <a:pt x="2483643" y="4080"/>
                </a:moveTo>
                <a:lnTo>
                  <a:pt x="2644984" y="0"/>
                </a:lnTo>
                <a:cubicBezTo>
                  <a:pt x="4830223" y="0"/>
                  <a:pt x="6601710" y="1771487"/>
                  <a:pt x="6601710" y="3956726"/>
                </a:cubicBezTo>
                <a:cubicBezTo>
                  <a:pt x="6601710" y="4575593"/>
                  <a:pt x="6459630" y="5161275"/>
                  <a:pt x="6206308" y="5682932"/>
                </a:cubicBezTo>
                <a:lnTo>
                  <a:pt x="6103421" y="5873050"/>
                </a:lnTo>
                <a:lnTo>
                  <a:pt x="2972795" y="7378945"/>
                </a:lnTo>
                <a:lnTo>
                  <a:pt x="0" y="1198764"/>
                </a:lnTo>
                <a:close/>
              </a:path>
            </a:pathLst>
          </a:cu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B0FC6A7-3301-A5ED-CF4F-66313DEC5A46}"/>
              </a:ext>
            </a:extLst>
          </p:cNvPr>
          <p:cNvSpPr/>
          <p:nvPr/>
        </p:nvSpPr>
        <p:spPr>
          <a:xfrm>
            <a:off x="2795290" y="0"/>
            <a:ext cx="2924575" cy="6841222"/>
          </a:xfrm>
          <a:custGeom>
            <a:avLst/>
            <a:gdLst>
              <a:gd name="connsiteX0" fmla="*/ 0 w 2924575"/>
              <a:gd name="connsiteY0" fmla="*/ 0 h 6841222"/>
              <a:gd name="connsiteX1" fmla="*/ 1077458 w 2924575"/>
              <a:gd name="connsiteY1" fmla="*/ 0 h 6841222"/>
              <a:gd name="connsiteX2" fmla="*/ 1118716 w 2924575"/>
              <a:gd name="connsiteY2" fmla="*/ 29339 h 6841222"/>
              <a:gd name="connsiteX3" fmla="*/ 2924575 w 2924575"/>
              <a:gd name="connsiteY3" fmla="*/ 3631919 h 6841222"/>
              <a:gd name="connsiteX4" fmla="*/ 1607809 w 2924575"/>
              <a:gd name="connsiteY4" fmla="*/ 6810874 h 6841222"/>
              <a:gd name="connsiteX5" fmla="*/ 1575978 w 2924575"/>
              <a:gd name="connsiteY5" fmla="*/ 6841222 h 6841222"/>
              <a:gd name="connsiteX6" fmla="*/ 737179 w 2924575"/>
              <a:gd name="connsiteY6" fmla="*/ 6841222 h 6841222"/>
              <a:gd name="connsiteX7" fmla="*/ 945787 w 2924575"/>
              <a:gd name="connsiteY7" fmla="*/ 6685228 h 6841222"/>
              <a:gd name="connsiteX8" fmla="*/ 2385718 w 2924575"/>
              <a:gd name="connsiteY8" fmla="*/ 3631919 h 6841222"/>
              <a:gd name="connsiteX9" fmla="*/ 144318 w 2924575"/>
              <a:gd name="connsiteY9" fmla="*/ 65245 h 6841222"/>
              <a:gd name="connsiteX10" fmla="*/ 0 w 2924575"/>
              <a:gd name="connsiteY10" fmla="*/ 0 h 6841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575" h="6841222">
                <a:moveTo>
                  <a:pt x="0" y="0"/>
                </a:moveTo>
                <a:lnTo>
                  <a:pt x="1077458" y="0"/>
                </a:lnTo>
                <a:lnTo>
                  <a:pt x="1118716" y="29339"/>
                </a:lnTo>
                <a:cubicBezTo>
                  <a:pt x="2214984" y="849188"/>
                  <a:pt x="2924575" y="2157687"/>
                  <a:pt x="2924575" y="3631919"/>
                </a:cubicBezTo>
                <a:cubicBezTo>
                  <a:pt x="2924575" y="4873378"/>
                  <a:pt x="2421374" y="5997308"/>
                  <a:pt x="1607809" y="6810874"/>
                </a:cubicBezTo>
                <a:lnTo>
                  <a:pt x="1575978" y="6841222"/>
                </a:lnTo>
                <a:lnTo>
                  <a:pt x="737179" y="6841222"/>
                </a:lnTo>
                <a:lnTo>
                  <a:pt x="945787" y="6685228"/>
                </a:lnTo>
                <a:cubicBezTo>
                  <a:pt x="1825189" y="5959481"/>
                  <a:pt x="2385718" y="4861159"/>
                  <a:pt x="2385718" y="3631919"/>
                </a:cubicBezTo>
                <a:cubicBezTo>
                  <a:pt x="2385718" y="2061223"/>
                  <a:pt x="1470534" y="704280"/>
                  <a:pt x="144318" y="6524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9000">
                <a:schemeClr val="accent1"/>
              </a:gs>
              <a:gs pos="35000">
                <a:schemeClr val="accent1">
                  <a:alpha val="10000"/>
                </a:schemeClr>
              </a:gs>
              <a:gs pos="100000">
                <a:schemeClr val="accent1"/>
              </a:gs>
            </a:gsLst>
            <a:lin ang="5400000" scaled="1"/>
          </a:gradFill>
          <a:ln w="549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F8E7EE6-8BBC-765B-D48F-663AF2569868}"/>
              </a:ext>
            </a:extLst>
          </p:cNvPr>
          <p:cNvSpPr/>
          <p:nvPr/>
        </p:nvSpPr>
        <p:spPr>
          <a:xfrm rot="18994226" flipH="1">
            <a:off x="8609608" y="-614147"/>
            <a:ext cx="2592229" cy="2437892"/>
          </a:xfrm>
          <a:prstGeom prst="arc">
            <a:avLst>
              <a:gd name="adj1" fmla="val 7310754"/>
              <a:gd name="adj2" fmla="val 1520595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862C8040-199C-92D6-566E-130C7B59F4CB}"/>
              </a:ext>
            </a:extLst>
          </p:cNvPr>
          <p:cNvSpPr/>
          <p:nvPr/>
        </p:nvSpPr>
        <p:spPr>
          <a:xfrm rot="18994226" flipH="1">
            <a:off x="7244877" y="5943921"/>
            <a:ext cx="2592229" cy="2437892"/>
          </a:xfrm>
          <a:prstGeom prst="arc">
            <a:avLst>
              <a:gd name="adj1" fmla="val 7310754"/>
              <a:gd name="adj2" fmla="val 12401418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840419-7686-FD68-EE18-E62F1BA616AB}"/>
              </a:ext>
            </a:extLst>
          </p:cNvPr>
          <p:cNvGrpSpPr/>
          <p:nvPr/>
        </p:nvGrpSpPr>
        <p:grpSpPr>
          <a:xfrm>
            <a:off x="6397385" y="2213304"/>
            <a:ext cx="5316353" cy="2431392"/>
            <a:chOff x="6315743" y="2083362"/>
            <a:chExt cx="5316353" cy="24313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2B7AF3-0E37-6BE1-2347-93B858A9A686}"/>
                </a:ext>
              </a:extLst>
            </p:cNvPr>
            <p:cNvSpPr txBox="1"/>
            <p:nvPr/>
          </p:nvSpPr>
          <p:spPr>
            <a:xfrm>
              <a:off x="6315743" y="2083362"/>
              <a:ext cx="43529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What is Agentic AI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230D42-0531-0014-EE44-0F96FA501AB4}"/>
                </a:ext>
              </a:extLst>
            </p:cNvPr>
            <p:cNvSpPr txBox="1"/>
            <p:nvPr/>
          </p:nvSpPr>
          <p:spPr>
            <a:xfrm>
              <a:off x="6315743" y="2760428"/>
              <a:ext cx="531635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Agentic AI integrates </a:t>
              </a:r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large language models (LLMs), machine learning, and enterprise automation</a:t>
              </a: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to create autonomous AI agents capable of </a:t>
              </a:r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decision-making, goal-setting, problem-solving, and adapting to unstructured environments</a:t>
              </a:r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unlike rule-based AI.</a:t>
              </a:r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97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c 22">
            <a:extLst>
              <a:ext uri="{FF2B5EF4-FFF2-40B4-BE49-F238E27FC236}">
                <a16:creationId xmlns:a16="http://schemas.microsoft.com/office/drawing/2014/main" id="{B7E6A489-2759-B381-65CC-13E4C5C16133}"/>
              </a:ext>
            </a:extLst>
          </p:cNvPr>
          <p:cNvSpPr/>
          <p:nvPr/>
        </p:nvSpPr>
        <p:spPr>
          <a:xfrm rot="900000" flipH="1">
            <a:off x="10042541" y="3619541"/>
            <a:ext cx="5887203" cy="5536694"/>
          </a:xfrm>
          <a:prstGeom prst="arc">
            <a:avLst>
              <a:gd name="adj1" fmla="val 16980088"/>
              <a:gd name="adj2" fmla="val 201624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21">
            <a:extLst>
              <a:ext uri="{FF2B5EF4-FFF2-40B4-BE49-F238E27FC236}">
                <a16:creationId xmlns:a16="http://schemas.microsoft.com/office/drawing/2014/main" id="{BF4B6951-2A4C-5B93-61BC-57F9315CFFDB}"/>
              </a:ext>
            </a:extLst>
          </p:cNvPr>
          <p:cNvSpPr/>
          <p:nvPr/>
        </p:nvSpPr>
        <p:spPr>
          <a:xfrm>
            <a:off x="6435199" y="2929206"/>
            <a:ext cx="4363767" cy="990142"/>
          </a:xfrm>
          <a:prstGeom prst="roundRect">
            <a:avLst>
              <a:gd name="adj" fmla="val 16804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BBB573-43B4-0028-2DD4-5D0213F40B2A}"/>
              </a:ext>
            </a:extLst>
          </p:cNvPr>
          <p:cNvSpPr/>
          <p:nvPr/>
        </p:nvSpPr>
        <p:spPr>
          <a:xfrm>
            <a:off x="6581616" y="3130375"/>
            <a:ext cx="587805" cy="58780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D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: Rounded Corners 21">
            <a:extLst>
              <a:ext uri="{FF2B5EF4-FFF2-40B4-BE49-F238E27FC236}">
                <a16:creationId xmlns:a16="http://schemas.microsoft.com/office/drawing/2014/main" id="{F0623AF0-C14C-B40F-1894-D6EB2D1D8EEE}"/>
              </a:ext>
            </a:extLst>
          </p:cNvPr>
          <p:cNvSpPr/>
          <p:nvPr/>
        </p:nvSpPr>
        <p:spPr>
          <a:xfrm>
            <a:off x="6435199" y="4055029"/>
            <a:ext cx="4363767" cy="990142"/>
          </a:xfrm>
          <a:prstGeom prst="roundRect">
            <a:avLst>
              <a:gd name="adj" fmla="val 16804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E167E2-4F80-A96A-3E74-60AC058C1576}"/>
              </a:ext>
            </a:extLst>
          </p:cNvPr>
          <p:cNvSpPr/>
          <p:nvPr/>
        </p:nvSpPr>
        <p:spPr>
          <a:xfrm>
            <a:off x="6581616" y="4256198"/>
            <a:ext cx="587805" cy="58780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D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: Rounded Corners 21">
            <a:extLst>
              <a:ext uri="{FF2B5EF4-FFF2-40B4-BE49-F238E27FC236}">
                <a16:creationId xmlns:a16="http://schemas.microsoft.com/office/drawing/2014/main" id="{DECB2B67-5C01-BD6A-D3D7-501120CAB5EF}"/>
              </a:ext>
            </a:extLst>
          </p:cNvPr>
          <p:cNvSpPr/>
          <p:nvPr/>
        </p:nvSpPr>
        <p:spPr>
          <a:xfrm>
            <a:off x="6435199" y="5180851"/>
            <a:ext cx="4363767" cy="990142"/>
          </a:xfrm>
          <a:prstGeom prst="roundRect">
            <a:avLst>
              <a:gd name="adj" fmla="val 16804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210B89-0AB2-1E50-A1D1-37FB5F249C1E}"/>
              </a:ext>
            </a:extLst>
          </p:cNvPr>
          <p:cNvSpPr/>
          <p:nvPr/>
        </p:nvSpPr>
        <p:spPr>
          <a:xfrm>
            <a:off x="6581616" y="5382020"/>
            <a:ext cx="587805" cy="58780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D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E47E5591-E65C-7B95-D20F-47430CDBE9B0}"/>
              </a:ext>
            </a:extLst>
          </p:cNvPr>
          <p:cNvSpPr/>
          <p:nvPr/>
        </p:nvSpPr>
        <p:spPr>
          <a:xfrm rot="20700000">
            <a:off x="8451716" y="-1106468"/>
            <a:ext cx="3230938" cy="3038576"/>
          </a:xfrm>
          <a:prstGeom prst="arc">
            <a:avLst>
              <a:gd name="adj1" fmla="val 18116254"/>
              <a:gd name="adj2" fmla="val 201624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E747FE3F-EBEC-BB81-B5F0-6A8D46A244EE}"/>
              </a:ext>
            </a:extLst>
          </p:cNvPr>
          <p:cNvSpPr/>
          <p:nvPr/>
        </p:nvSpPr>
        <p:spPr>
          <a:xfrm rot="1800000">
            <a:off x="168128" y="120815"/>
            <a:ext cx="5297552" cy="5297552"/>
          </a:xfrm>
          <a:prstGeom prst="donut">
            <a:avLst>
              <a:gd name="adj" fmla="val 5993"/>
            </a:avLst>
          </a:prstGeom>
          <a:gradFill>
            <a:gsLst>
              <a:gs pos="0">
                <a:schemeClr val="accent1"/>
              </a:gs>
              <a:gs pos="69000">
                <a:schemeClr val="accent1"/>
              </a:gs>
              <a:gs pos="35000">
                <a:schemeClr val="accent1">
                  <a:alpha val="9000"/>
                </a:schemeClr>
              </a:gs>
              <a:gs pos="8260">
                <a:srgbClr val="5111D6"/>
              </a:gs>
              <a:gs pos="100000">
                <a:schemeClr val="accent2"/>
              </a:gs>
            </a:gsLst>
            <a:lin ang="5400000" scaled="1"/>
          </a:gradFill>
          <a:ln w="549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CA3CD7B2-B3A0-BE3C-F638-8A026F6DCD20}"/>
              </a:ext>
            </a:extLst>
          </p:cNvPr>
          <p:cNvSpPr/>
          <p:nvPr/>
        </p:nvSpPr>
        <p:spPr>
          <a:xfrm>
            <a:off x="919728" y="872415"/>
            <a:ext cx="3794351" cy="3794351"/>
          </a:xfrm>
          <a:prstGeom prst="donut">
            <a:avLst>
              <a:gd name="adj" fmla="val 8591"/>
            </a:avLst>
          </a:prstGeom>
          <a:gradFill>
            <a:gsLst>
              <a:gs pos="0">
                <a:schemeClr val="accent1"/>
              </a:gs>
              <a:gs pos="69000">
                <a:schemeClr val="accent1"/>
              </a:gs>
              <a:gs pos="35000">
                <a:schemeClr val="accent1">
                  <a:alpha val="10000"/>
                </a:schemeClr>
              </a:gs>
              <a:gs pos="8260">
                <a:srgbClr val="5111D6"/>
              </a:gs>
              <a:gs pos="100000">
                <a:schemeClr val="accent2"/>
              </a:gs>
            </a:gsLst>
            <a:lin ang="5400000" scaled="1"/>
          </a:gradFill>
          <a:ln w="549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" name="Graphic 2">
            <a:extLst>
              <a:ext uri="{FF2B5EF4-FFF2-40B4-BE49-F238E27FC236}">
                <a16:creationId xmlns:a16="http://schemas.microsoft.com/office/drawing/2014/main" id="{D39DBD1D-FAA4-C4DF-3D44-82547A070F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1656" y="1538478"/>
            <a:ext cx="6117336" cy="5319522"/>
          </a:xfrm>
          <a:custGeom>
            <a:avLst/>
            <a:gdLst>
              <a:gd name="connsiteX0" fmla="*/ 0 w 6117336"/>
              <a:gd name="connsiteY0" fmla="*/ 0 h 5319522"/>
              <a:gd name="connsiteX1" fmla="*/ 6117336 w 6117336"/>
              <a:gd name="connsiteY1" fmla="*/ 0 h 5319522"/>
              <a:gd name="connsiteX2" fmla="*/ 6117336 w 6117336"/>
              <a:gd name="connsiteY2" fmla="*/ 5319522 h 5319522"/>
              <a:gd name="connsiteX3" fmla="*/ 0 w 6117336"/>
              <a:gd name="connsiteY3" fmla="*/ 5319522 h 531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336" h="5319522">
                <a:moveTo>
                  <a:pt x="0" y="0"/>
                </a:moveTo>
                <a:lnTo>
                  <a:pt x="6117336" y="0"/>
                </a:lnTo>
                <a:lnTo>
                  <a:pt x="6117336" y="5319522"/>
                </a:lnTo>
                <a:lnTo>
                  <a:pt x="0" y="5319522"/>
                </a:lnTo>
                <a:close/>
              </a:path>
            </a:pathLst>
          </a:custGeom>
        </p:spPr>
      </p:pic>
      <p:sp>
        <p:nvSpPr>
          <p:cNvPr id="149" name="Rectangle: Rounded Corners 21">
            <a:extLst>
              <a:ext uri="{FF2B5EF4-FFF2-40B4-BE49-F238E27FC236}">
                <a16:creationId xmlns:a16="http://schemas.microsoft.com/office/drawing/2014/main" id="{5F09EAEF-944F-31D1-1A34-4A402C3B4178}"/>
              </a:ext>
            </a:extLst>
          </p:cNvPr>
          <p:cNvSpPr/>
          <p:nvPr/>
        </p:nvSpPr>
        <p:spPr>
          <a:xfrm>
            <a:off x="6435199" y="1803383"/>
            <a:ext cx="4363767" cy="990142"/>
          </a:xfrm>
          <a:prstGeom prst="roundRect">
            <a:avLst>
              <a:gd name="adj" fmla="val 16804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01621D5-187E-4EF6-A9D2-2A7F23F3EE86}"/>
              </a:ext>
            </a:extLst>
          </p:cNvPr>
          <p:cNvSpPr/>
          <p:nvPr/>
        </p:nvSpPr>
        <p:spPr>
          <a:xfrm>
            <a:off x="6581616" y="2004552"/>
            <a:ext cx="587805" cy="58780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D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A6615C1-6365-E5D7-1EF6-95B3A74F9952}"/>
              </a:ext>
            </a:extLst>
          </p:cNvPr>
          <p:cNvSpPr txBox="1"/>
          <p:nvPr/>
        </p:nvSpPr>
        <p:spPr>
          <a:xfrm>
            <a:off x="6435198" y="898675"/>
            <a:ext cx="4837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Evolution of Agentic AI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8908400-24DE-E0DD-92FB-8E074C6D6F12}"/>
              </a:ext>
            </a:extLst>
          </p:cNvPr>
          <p:cNvSpPr txBox="1"/>
          <p:nvPr/>
        </p:nvSpPr>
        <p:spPr>
          <a:xfrm>
            <a:off x="7252699" y="2013761"/>
            <a:ext cx="340625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Early AI Models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Focused on predefined rules and automation.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22EAA17-1239-3572-4112-C9402EEE9BB9}"/>
              </a:ext>
            </a:extLst>
          </p:cNvPr>
          <p:cNvSpPr txBox="1"/>
          <p:nvPr/>
        </p:nvSpPr>
        <p:spPr>
          <a:xfrm>
            <a:off x="7252699" y="3139584"/>
            <a:ext cx="340625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Era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began adapting and learning patterns.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648AACB-E7E5-F678-1B7B-D35EFB7248B9}"/>
              </a:ext>
            </a:extLst>
          </p:cNvPr>
          <p:cNvSpPr txBox="1"/>
          <p:nvPr/>
        </p:nvSpPr>
        <p:spPr>
          <a:xfrm>
            <a:off x="7252699" y="4265407"/>
            <a:ext cx="340625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Rise of Large Language Models (LLMs)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Enhanced contextual understanding.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90D3F47-3D9E-5966-2986-6A14D949E929}"/>
              </a:ext>
            </a:extLst>
          </p:cNvPr>
          <p:cNvSpPr txBox="1"/>
          <p:nvPr/>
        </p:nvSpPr>
        <p:spPr>
          <a:xfrm>
            <a:off x="7252699" y="5298896"/>
            <a:ext cx="350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Agentic AI Integration</a:t>
            </a:r>
          </a:p>
          <a:p>
            <a:pPr>
              <a:spcAft>
                <a:spcPts val="600"/>
              </a:spcAft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Combining AI, automation, and real-time adaptability.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A7FFB747-26DF-B15C-179C-834F7E18B3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257" y="2156193"/>
            <a:ext cx="284522" cy="28452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CD58E505-DA8D-42A0-FD91-039BE0A555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353" y="3256112"/>
            <a:ext cx="336330" cy="33633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C94015F5-9CFC-2992-B6C9-B328C06064F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824" y="4393406"/>
            <a:ext cx="313388" cy="313388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4F7E7F22-DBD4-2A95-0E65-9104642A708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535" y="5478939"/>
            <a:ext cx="393966" cy="39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2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A57905A-1B8F-E94F-BC63-AEAB7FE91E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2" cy="3886201"/>
          </a:xfrm>
          <a:custGeom>
            <a:avLst/>
            <a:gdLst>
              <a:gd name="connsiteX0" fmla="*/ 0 w 12192002"/>
              <a:gd name="connsiteY0" fmla="*/ 0 h 3886201"/>
              <a:gd name="connsiteX1" fmla="*/ 12192002 w 12192002"/>
              <a:gd name="connsiteY1" fmla="*/ 0 h 3886201"/>
              <a:gd name="connsiteX2" fmla="*/ 12192002 w 12192002"/>
              <a:gd name="connsiteY2" fmla="*/ 2042575 h 3886201"/>
              <a:gd name="connsiteX3" fmla="*/ 11777948 w 12192002"/>
              <a:gd name="connsiteY3" fmla="*/ 2314662 h 3886201"/>
              <a:gd name="connsiteX4" fmla="*/ 6096002 w 12192002"/>
              <a:gd name="connsiteY4" fmla="*/ 3886201 h 3886201"/>
              <a:gd name="connsiteX5" fmla="*/ 414056 w 12192002"/>
              <a:gd name="connsiteY5" fmla="*/ 2314662 h 3886201"/>
              <a:gd name="connsiteX6" fmla="*/ 0 w 12192002"/>
              <a:gd name="connsiteY6" fmla="*/ 2042574 h 3886201"/>
              <a:gd name="connsiteX7" fmla="*/ 0 w 12192002"/>
              <a:gd name="connsiteY7" fmla="*/ 0 h 388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2" h="3886201">
                <a:moveTo>
                  <a:pt x="0" y="0"/>
                </a:moveTo>
                <a:lnTo>
                  <a:pt x="12192002" y="0"/>
                </a:lnTo>
                <a:lnTo>
                  <a:pt x="12192002" y="2042575"/>
                </a:lnTo>
                <a:lnTo>
                  <a:pt x="11777948" y="2314662"/>
                </a:lnTo>
                <a:cubicBezTo>
                  <a:pt x="10174414" y="3304281"/>
                  <a:pt x="8213514" y="3886201"/>
                  <a:pt x="6096002" y="3886201"/>
                </a:cubicBezTo>
                <a:cubicBezTo>
                  <a:pt x="3978490" y="3886201"/>
                  <a:pt x="2017590" y="3304281"/>
                  <a:pt x="414056" y="2314662"/>
                </a:cubicBezTo>
                <a:lnTo>
                  <a:pt x="0" y="204257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3B490F-6E38-5BA6-C150-0352A4C67990}"/>
              </a:ext>
            </a:extLst>
          </p:cNvPr>
          <p:cNvSpPr/>
          <p:nvPr/>
        </p:nvSpPr>
        <p:spPr>
          <a:xfrm>
            <a:off x="0" y="0"/>
            <a:ext cx="12192001" cy="3886201"/>
          </a:xfrm>
          <a:custGeom>
            <a:avLst/>
            <a:gdLst>
              <a:gd name="connsiteX0" fmla="*/ 0 w 12192001"/>
              <a:gd name="connsiteY0" fmla="*/ 0 h 3886201"/>
              <a:gd name="connsiteX1" fmla="*/ 12192001 w 12192001"/>
              <a:gd name="connsiteY1" fmla="*/ 0 h 3886201"/>
              <a:gd name="connsiteX2" fmla="*/ 12192001 w 12192001"/>
              <a:gd name="connsiteY2" fmla="*/ 2042575 h 3886201"/>
              <a:gd name="connsiteX3" fmla="*/ 11777948 w 12192001"/>
              <a:gd name="connsiteY3" fmla="*/ 2314662 h 3886201"/>
              <a:gd name="connsiteX4" fmla="*/ 6096003 w 12192001"/>
              <a:gd name="connsiteY4" fmla="*/ 3886201 h 3886201"/>
              <a:gd name="connsiteX5" fmla="*/ 414056 w 12192001"/>
              <a:gd name="connsiteY5" fmla="*/ 2314662 h 3886201"/>
              <a:gd name="connsiteX6" fmla="*/ 0 w 12192001"/>
              <a:gd name="connsiteY6" fmla="*/ 2042574 h 388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3886201">
                <a:moveTo>
                  <a:pt x="0" y="0"/>
                </a:moveTo>
                <a:lnTo>
                  <a:pt x="12192001" y="0"/>
                </a:lnTo>
                <a:lnTo>
                  <a:pt x="12192001" y="2042575"/>
                </a:lnTo>
                <a:lnTo>
                  <a:pt x="11777948" y="2314662"/>
                </a:lnTo>
                <a:cubicBezTo>
                  <a:pt x="10174414" y="3304281"/>
                  <a:pt x="8213515" y="3886201"/>
                  <a:pt x="6096003" y="3886201"/>
                </a:cubicBezTo>
                <a:cubicBezTo>
                  <a:pt x="3978490" y="3886201"/>
                  <a:pt x="2017590" y="3304281"/>
                  <a:pt x="414056" y="2314662"/>
                </a:cubicBezTo>
                <a:lnTo>
                  <a:pt x="0" y="2042574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Freeform: Shape 7">
            <a:extLst>
              <a:ext uri="{FF2B5EF4-FFF2-40B4-BE49-F238E27FC236}">
                <a16:creationId xmlns:a16="http://schemas.microsoft.com/office/drawing/2014/main" id="{379D9079-7B61-A6A8-ECD5-52A550DAB135}"/>
              </a:ext>
            </a:extLst>
          </p:cNvPr>
          <p:cNvSpPr/>
          <p:nvPr/>
        </p:nvSpPr>
        <p:spPr>
          <a:xfrm>
            <a:off x="0" y="82534"/>
            <a:ext cx="12192001" cy="3886201"/>
          </a:xfrm>
          <a:custGeom>
            <a:avLst/>
            <a:gdLst>
              <a:gd name="connsiteX0" fmla="*/ 0 w 12192001"/>
              <a:gd name="connsiteY0" fmla="*/ 0 h 3886201"/>
              <a:gd name="connsiteX1" fmla="*/ 12192001 w 12192001"/>
              <a:gd name="connsiteY1" fmla="*/ 0 h 3886201"/>
              <a:gd name="connsiteX2" fmla="*/ 12192001 w 12192001"/>
              <a:gd name="connsiteY2" fmla="*/ 2042575 h 3886201"/>
              <a:gd name="connsiteX3" fmla="*/ 11777948 w 12192001"/>
              <a:gd name="connsiteY3" fmla="*/ 2314662 h 3886201"/>
              <a:gd name="connsiteX4" fmla="*/ 6096003 w 12192001"/>
              <a:gd name="connsiteY4" fmla="*/ 3886201 h 3886201"/>
              <a:gd name="connsiteX5" fmla="*/ 414056 w 12192001"/>
              <a:gd name="connsiteY5" fmla="*/ 2314662 h 3886201"/>
              <a:gd name="connsiteX6" fmla="*/ 0 w 12192001"/>
              <a:gd name="connsiteY6" fmla="*/ 2042574 h 388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3886201">
                <a:moveTo>
                  <a:pt x="0" y="0"/>
                </a:moveTo>
                <a:lnTo>
                  <a:pt x="12192001" y="0"/>
                </a:lnTo>
                <a:lnTo>
                  <a:pt x="12192001" y="2042575"/>
                </a:lnTo>
                <a:lnTo>
                  <a:pt x="11777948" y="2314662"/>
                </a:lnTo>
                <a:cubicBezTo>
                  <a:pt x="10174414" y="3304281"/>
                  <a:pt x="8213515" y="3886201"/>
                  <a:pt x="6096003" y="3886201"/>
                </a:cubicBezTo>
                <a:cubicBezTo>
                  <a:pt x="3978490" y="3886201"/>
                  <a:pt x="2017590" y="3304281"/>
                  <a:pt x="414056" y="2314662"/>
                </a:cubicBezTo>
                <a:lnTo>
                  <a:pt x="0" y="2042574"/>
                </a:lnTo>
                <a:close/>
              </a:path>
            </a:pathLst>
          </a:custGeom>
          <a:gradFill>
            <a:gsLst>
              <a:gs pos="76439">
                <a:schemeClr val="accent1">
                  <a:alpha val="10000"/>
                </a:schemeClr>
              </a:gs>
              <a:gs pos="33000">
                <a:schemeClr val="accent1">
                  <a:alpha val="20000"/>
                </a:schemeClr>
              </a:gs>
              <a:gs pos="0">
                <a:schemeClr val="accent1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DEB1DD29-5CC9-3B94-D621-E2E3559A79E5}"/>
              </a:ext>
            </a:extLst>
          </p:cNvPr>
          <p:cNvSpPr/>
          <p:nvPr/>
        </p:nvSpPr>
        <p:spPr>
          <a:xfrm rot="13923949">
            <a:off x="6944186" y="5600767"/>
            <a:ext cx="3230938" cy="3038576"/>
          </a:xfrm>
          <a:prstGeom prst="arc">
            <a:avLst>
              <a:gd name="adj1" fmla="val 17484982"/>
              <a:gd name="adj2" fmla="val 201624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5D4BA7B-249C-7F1C-C9E9-D34FBE60A56A}"/>
              </a:ext>
            </a:extLst>
          </p:cNvPr>
          <p:cNvSpPr/>
          <p:nvPr/>
        </p:nvSpPr>
        <p:spPr>
          <a:xfrm rot="20700000">
            <a:off x="-1248507" y="5338711"/>
            <a:ext cx="3230938" cy="3038576"/>
          </a:xfrm>
          <a:prstGeom prst="arc">
            <a:avLst>
              <a:gd name="adj1" fmla="val 17484982"/>
              <a:gd name="adj2" fmla="val 201624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89D04E5B-E01B-D597-40C0-C06BEC73596E}"/>
              </a:ext>
            </a:extLst>
          </p:cNvPr>
          <p:cNvSpPr/>
          <p:nvPr/>
        </p:nvSpPr>
        <p:spPr>
          <a:xfrm>
            <a:off x="429155" y="2994380"/>
            <a:ext cx="2655598" cy="2924598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EA4CA9-D8DA-96BC-CE62-8689D01151A4}"/>
              </a:ext>
            </a:extLst>
          </p:cNvPr>
          <p:cNvSpPr/>
          <p:nvPr/>
        </p:nvSpPr>
        <p:spPr>
          <a:xfrm>
            <a:off x="1289034" y="2526460"/>
            <a:ext cx="935840" cy="93584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D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64C160-83B0-1757-A375-F4E3D4CFA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1540" y="2824524"/>
            <a:ext cx="470828" cy="339711"/>
          </a:xfrm>
          <a:prstGeom prst="rect">
            <a:avLst/>
          </a:prstGeom>
        </p:spPr>
      </p:pic>
      <p:sp>
        <p:nvSpPr>
          <p:cNvPr id="11" name="Rectangle: Rounded Corners 21">
            <a:extLst>
              <a:ext uri="{FF2B5EF4-FFF2-40B4-BE49-F238E27FC236}">
                <a16:creationId xmlns:a16="http://schemas.microsoft.com/office/drawing/2014/main" id="{2BAF2849-C2B1-1C4D-4DF7-2205B74462C4}"/>
              </a:ext>
            </a:extLst>
          </p:cNvPr>
          <p:cNvSpPr/>
          <p:nvPr/>
        </p:nvSpPr>
        <p:spPr>
          <a:xfrm>
            <a:off x="3321852" y="2994380"/>
            <a:ext cx="2655598" cy="2924598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FF34AC-D603-8D5C-6A3C-F591AEEAA409}"/>
              </a:ext>
            </a:extLst>
          </p:cNvPr>
          <p:cNvSpPr/>
          <p:nvPr/>
        </p:nvSpPr>
        <p:spPr>
          <a:xfrm>
            <a:off x="4181731" y="2526460"/>
            <a:ext cx="935840" cy="93584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D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0058F2F-D321-0471-E52C-D76BFF836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9477" y="2778747"/>
            <a:ext cx="420348" cy="431266"/>
          </a:xfrm>
          <a:prstGeom prst="rect">
            <a:avLst/>
          </a:prstGeom>
        </p:spPr>
      </p:pic>
      <p:sp>
        <p:nvSpPr>
          <p:cNvPr id="12" name="Rectangle: Rounded Corners 21">
            <a:extLst>
              <a:ext uri="{FF2B5EF4-FFF2-40B4-BE49-F238E27FC236}">
                <a16:creationId xmlns:a16="http://schemas.microsoft.com/office/drawing/2014/main" id="{BF308E92-1299-C906-1EBE-E3E68C8F8AB2}"/>
              </a:ext>
            </a:extLst>
          </p:cNvPr>
          <p:cNvSpPr/>
          <p:nvPr/>
        </p:nvSpPr>
        <p:spPr>
          <a:xfrm>
            <a:off x="6214549" y="2994380"/>
            <a:ext cx="2655598" cy="2924598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A3BE8B-BCE9-B570-AA02-FA08FFD6E4B4}"/>
              </a:ext>
            </a:extLst>
          </p:cNvPr>
          <p:cNvSpPr/>
          <p:nvPr/>
        </p:nvSpPr>
        <p:spPr>
          <a:xfrm>
            <a:off x="7074428" y="2526460"/>
            <a:ext cx="935840" cy="93584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D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9DC147-6A1A-B360-3561-5770B66164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0271" y="2778747"/>
            <a:ext cx="524154" cy="431265"/>
          </a:xfrm>
          <a:prstGeom prst="rect">
            <a:avLst/>
          </a:prstGeom>
        </p:spPr>
      </p:pic>
      <p:sp>
        <p:nvSpPr>
          <p:cNvPr id="27" name="Rectangle: Rounded Corners 21">
            <a:extLst>
              <a:ext uri="{FF2B5EF4-FFF2-40B4-BE49-F238E27FC236}">
                <a16:creationId xmlns:a16="http://schemas.microsoft.com/office/drawing/2014/main" id="{EEA15AC3-0A1E-B565-C056-2E0B217A71FB}"/>
              </a:ext>
            </a:extLst>
          </p:cNvPr>
          <p:cNvSpPr/>
          <p:nvPr/>
        </p:nvSpPr>
        <p:spPr>
          <a:xfrm>
            <a:off x="9107247" y="2994380"/>
            <a:ext cx="2655598" cy="2924598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54F22D-0835-E5F8-B7AD-FF256904E6A2}"/>
              </a:ext>
            </a:extLst>
          </p:cNvPr>
          <p:cNvSpPr/>
          <p:nvPr/>
        </p:nvSpPr>
        <p:spPr>
          <a:xfrm>
            <a:off x="9967126" y="2526460"/>
            <a:ext cx="935840" cy="93584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D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D23F2D-4777-BD10-4A65-D5E9B522CA93}"/>
              </a:ext>
            </a:extLst>
          </p:cNvPr>
          <p:cNvSpPr txBox="1"/>
          <p:nvPr/>
        </p:nvSpPr>
        <p:spPr>
          <a:xfrm>
            <a:off x="3014866" y="919777"/>
            <a:ext cx="61622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Agentic AI Works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406D9F-8C95-1FA3-FBA1-2F177F563F9A}"/>
              </a:ext>
            </a:extLst>
          </p:cNvPr>
          <p:cNvSpPr txBox="1"/>
          <p:nvPr/>
        </p:nvSpPr>
        <p:spPr>
          <a:xfrm>
            <a:off x="684760" y="3954765"/>
            <a:ext cx="2144388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Understanding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processes data using LLMs and machine learning.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99726A-26A1-3237-B6B0-112BE0A8F28C}"/>
              </a:ext>
            </a:extLst>
          </p:cNvPr>
          <p:cNvSpPr txBox="1"/>
          <p:nvPr/>
        </p:nvSpPr>
        <p:spPr>
          <a:xfrm>
            <a:off x="3577457" y="3954765"/>
            <a:ext cx="2144388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Goal-Setting</a:t>
            </a:r>
          </a:p>
          <a:p>
            <a:pPr algn="ctr">
              <a:spcAft>
                <a:spcPts val="600"/>
              </a:spcAft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Identifies objectives and plans strategies.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40DF01-E4C6-62ED-1217-0CF20AF98EBF}"/>
              </a:ext>
            </a:extLst>
          </p:cNvPr>
          <p:cNvSpPr txBox="1"/>
          <p:nvPr/>
        </p:nvSpPr>
        <p:spPr>
          <a:xfrm>
            <a:off x="6470154" y="3954765"/>
            <a:ext cx="2144388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</a:t>
            </a:r>
          </a:p>
          <a:p>
            <a:pPr algn="ctr">
              <a:spcAft>
                <a:spcPts val="600"/>
              </a:spcAft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Automates tasks with minimal human input.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071ECD-D44F-6D51-C23C-BA0B64C3A6E1}"/>
              </a:ext>
            </a:extLst>
          </p:cNvPr>
          <p:cNvSpPr txBox="1"/>
          <p:nvPr/>
        </p:nvSpPr>
        <p:spPr>
          <a:xfrm>
            <a:off x="9362852" y="3954765"/>
            <a:ext cx="2144388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  <a:p>
            <a:pPr algn="ctr">
              <a:spcAft>
                <a:spcPts val="600"/>
              </a:spcAft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Continuously improves through interactions.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E4D480A-977E-201C-94B4-A20FC823DBA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9413" y="2778747"/>
            <a:ext cx="431266" cy="4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8DCE340-38A5-FC35-2694-0B2549A496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38182"/>
            <a:ext cx="6093598" cy="4319818"/>
          </a:xfrm>
          <a:custGeom>
            <a:avLst/>
            <a:gdLst>
              <a:gd name="connsiteX0" fmla="*/ 2231716 w 6093598"/>
              <a:gd name="connsiteY0" fmla="*/ 0 h 4319818"/>
              <a:gd name="connsiteX1" fmla="*/ 6093598 w 6093598"/>
              <a:gd name="connsiteY1" fmla="*/ 3861881 h 4319818"/>
              <a:gd name="connsiteX2" fmla="*/ 6073660 w 6093598"/>
              <a:gd name="connsiteY2" fmla="*/ 4256736 h 4319818"/>
              <a:gd name="connsiteX3" fmla="*/ 6064032 w 6093598"/>
              <a:gd name="connsiteY3" fmla="*/ 4319818 h 4319818"/>
              <a:gd name="connsiteX4" fmla="*/ 0 w 6093598"/>
              <a:gd name="connsiteY4" fmla="*/ 4319818 h 4319818"/>
              <a:gd name="connsiteX5" fmla="*/ 0 w 6093598"/>
              <a:gd name="connsiteY5" fmla="*/ 713766 h 4319818"/>
              <a:gd name="connsiteX6" fmla="*/ 72504 w 6093598"/>
              <a:gd name="connsiteY6" fmla="*/ 659549 h 4319818"/>
              <a:gd name="connsiteX7" fmla="*/ 2231716 w 6093598"/>
              <a:gd name="connsiteY7" fmla="*/ 0 h 431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3598" h="4319818">
                <a:moveTo>
                  <a:pt x="2231716" y="0"/>
                </a:moveTo>
                <a:cubicBezTo>
                  <a:pt x="4364576" y="0"/>
                  <a:pt x="6093598" y="1729023"/>
                  <a:pt x="6093598" y="3861881"/>
                </a:cubicBezTo>
                <a:cubicBezTo>
                  <a:pt x="6093598" y="3995185"/>
                  <a:pt x="6086844" y="4126911"/>
                  <a:pt x="6073660" y="4256736"/>
                </a:cubicBezTo>
                <a:lnTo>
                  <a:pt x="6064032" y="4319818"/>
                </a:lnTo>
                <a:lnTo>
                  <a:pt x="0" y="4319818"/>
                </a:lnTo>
                <a:lnTo>
                  <a:pt x="0" y="713766"/>
                </a:lnTo>
                <a:lnTo>
                  <a:pt x="72504" y="659549"/>
                </a:lnTo>
                <a:cubicBezTo>
                  <a:pt x="688864" y="243144"/>
                  <a:pt x="1431896" y="0"/>
                  <a:pt x="2231716" y="0"/>
                </a:cubicBezTo>
                <a:close/>
              </a:path>
            </a:pathLst>
          </a:cu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5C0FFBD-2CFE-D48B-1746-B9A49C4943E3}"/>
              </a:ext>
            </a:extLst>
          </p:cNvPr>
          <p:cNvSpPr/>
          <p:nvPr/>
        </p:nvSpPr>
        <p:spPr>
          <a:xfrm>
            <a:off x="0" y="2538182"/>
            <a:ext cx="6093599" cy="4319818"/>
          </a:xfrm>
          <a:custGeom>
            <a:avLst/>
            <a:gdLst>
              <a:gd name="connsiteX0" fmla="*/ 2231718 w 6093599"/>
              <a:gd name="connsiteY0" fmla="*/ 0 h 4319818"/>
              <a:gd name="connsiteX1" fmla="*/ 6093599 w 6093599"/>
              <a:gd name="connsiteY1" fmla="*/ 3861881 h 4319818"/>
              <a:gd name="connsiteX2" fmla="*/ 6073661 w 6093599"/>
              <a:gd name="connsiteY2" fmla="*/ 4256736 h 4319818"/>
              <a:gd name="connsiteX3" fmla="*/ 6064033 w 6093599"/>
              <a:gd name="connsiteY3" fmla="*/ 4319818 h 4319818"/>
              <a:gd name="connsiteX4" fmla="*/ 0 w 6093599"/>
              <a:gd name="connsiteY4" fmla="*/ 4319818 h 4319818"/>
              <a:gd name="connsiteX5" fmla="*/ 0 w 6093599"/>
              <a:gd name="connsiteY5" fmla="*/ 713766 h 4319818"/>
              <a:gd name="connsiteX6" fmla="*/ 72504 w 6093599"/>
              <a:gd name="connsiteY6" fmla="*/ 659549 h 4319818"/>
              <a:gd name="connsiteX7" fmla="*/ 2231718 w 6093599"/>
              <a:gd name="connsiteY7" fmla="*/ 0 h 431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3599" h="4319818">
                <a:moveTo>
                  <a:pt x="2231718" y="0"/>
                </a:moveTo>
                <a:cubicBezTo>
                  <a:pt x="4364576" y="0"/>
                  <a:pt x="6093599" y="1729023"/>
                  <a:pt x="6093599" y="3861881"/>
                </a:cubicBezTo>
                <a:cubicBezTo>
                  <a:pt x="6093599" y="3995185"/>
                  <a:pt x="6086845" y="4126911"/>
                  <a:pt x="6073661" y="4256736"/>
                </a:cubicBezTo>
                <a:lnTo>
                  <a:pt x="6064033" y="4319818"/>
                </a:lnTo>
                <a:lnTo>
                  <a:pt x="0" y="4319818"/>
                </a:lnTo>
                <a:lnTo>
                  <a:pt x="0" y="713766"/>
                </a:lnTo>
                <a:lnTo>
                  <a:pt x="72504" y="659549"/>
                </a:lnTo>
                <a:cubicBezTo>
                  <a:pt x="688864" y="243144"/>
                  <a:pt x="1431896" y="0"/>
                  <a:pt x="2231718" y="0"/>
                </a:cubicBezTo>
                <a:close/>
              </a:path>
            </a:pathLst>
          </a:cu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5588150-0D26-B6FA-25A6-3CA2D438D4AA}"/>
              </a:ext>
            </a:extLst>
          </p:cNvPr>
          <p:cNvSpPr/>
          <p:nvPr/>
        </p:nvSpPr>
        <p:spPr>
          <a:xfrm rot="18900000">
            <a:off x="1838702" y="452285"/>
            <a:ext cx="3777425" cy="7651086"/>
          </a:xfrm>
          <a:custGeom>
            <a:avLst/>
            <a:gdLst>
              <a:gd name="connsiteX0" fmla="*/ 2510522 w 3777425"/>
              <a:gd name="connsiteY0" fmla="*/ 1151510 h 7651086"/>
              <a:gd name="connsiteX1" fmla="*/ 3777425 w 3777425"/>
              <a:gd name="connsiteY1" fmla="*/ 4210087 h 7651086"/>
              <a:gd name="connsiteX2" fmla="*/ 2203352 w 3777425"/>
              <a:gd name="connsiteY2" fmla="*/ 7547836 h 7651086"/>
              <a:gd name="connsiteX3" fmla="*/ 2071965 w 3777425"/>
              <a:gd name="connsiteY3" fmla="*/ 7651086 h 7651086"/>
              <a:gd name="connsiteX4" fmla="*/ 1701652 w 3777425"/>
              <a:gd name="connsiteY4" fmla="*/ 7280773 h 7651086"/>
              <a:gd name="connsiteX5" fmla="*/ 1729751 w 3777425"/>
              <a:gd name="connsiteY5" fmla="*/ 7260791 h 7651086"/>
              <a:gd name="connsiteX6" fmla="*/ 3258973 w 3777425"/>
              <a:gd name="connsiteY6" fmla="*/ 4210087 h 7651086"/>
              <a:gd name="connsiteX7" fmla="*/ 31718 w 3777425"/>
              <a:gd name="connsiteY7" fmla="*/ 446925 h 7651086"/>
              <a:gd name="connsiteX8" fmla="*/ 0 w 3777425"/>
              <a:gd name="connsiteY8" fmla="*/ 442894 h 7651086"/>
              <a:gd name="connsiteX9" fmla="*/ 442894 w 3777425"/>
              <a:gd name="connsiteY9" fmla="*/ 0 h 7651086"/>
              <a:gd name="connsiteX10" fmla="*/ 532950 w 3777425"/>
              <a:gd name="connsiteY10" fmla="*/ 20784 h 7651086"/>
              <a:gd name="connsiteX11" fmla="*/ 2510522 w 3777425"/>
              <a:gd name="connsiteY11" fmla="*/ 1151510 h 76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77425" h="7651086">
                <a:moveTo>
                  <a:pt x="2510522" y="1151510"/>
                </a:moveTo>
                <a:cubicBezTo>
                  <a:pt x="3293279" y="1934268"/>
                  <a:pt x="3777425" y="3015638"/>
                  <a:pt x="3777425" y="4210087"/>
                </a:cubicBezTo>
                <a:cubicBezTo>
                  <a:pt x="3777425" y="5553840"/>
                  <a:pt x="3164678" y="6754480"/>
                  <a:pt x="2203352" y="7547836"/>
                </a:cubicBezTo>
                <a:lnTo>
                  <a:pt x="2071965" y="7651086"/>
                </a:lnTo>
                <a:lnTo>
                  <a:pt x="1701652" y="7280773"/>
                </a:lnTo>
                <a:lnTo>
                  <a:pt x="1729751" y="7260791"/>
                </a:lnTo>
                <a:cubicBezTo>
                  <a:pt x="2658083" y="6566534"/>
                  <a:pt x="3258973" y="5458483"/>
                  <a:pt x="3258973" y="4210087"/>
                </a:cubicBezTo>
                <a:cubicBezTo>
                  <a:pt x="3258973" y="2304638"/>
                  <a:pt x="1859115" y="726145"/>
                  <a:pt x="31718" y="446925"/>
                </a:cubicBezTo>
                <a:lnTo>
                  <a:pt x="0" y="442894"/>
                </a:lnTo>
                <a:lnTo>
                  <a:pt x="442894" y="0"/>
                </a:lnTo>
                <a:lnTo>
                  <a:pt x="532950" y="20784"/>
                </a:lnTo>
                <a:cubicBezTo>
                  <a:pt x="1293089" y="216359"/>
                  <a:pt x="1972375" y="613365"/>
                  <a:pt x="2510522" y="115151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9000">
                <a:schemeClr val="accent1"/>
              </a:gs>
              <a:gs pos="35000">
                <a:schemeClr val="accent1">
                  <a:alpha val="9000"/>
                </a:schemeClr>
              </a:gs>
              <a:gs pos="8260">
                <a:srgbClr val="5111D6"/>
              </a:gs>
              <a:gs pos="100000">
                <a:schemeClr val="accent2"/>
              </a:gs>
            </a:gsLst>
            <a:lin ang="5400000" scaled="1"/>
          </a:gradFill>
          <a:ln w="549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" name="Rectangle: Rounded Corners 21">
            <a:extLst>
              <a:ext uri="{FF2B5EF4-FFF2-40B4-BE49-F238E27FC236}">
                <a16:creationId xmlns:a16="http://schemas.microsoft.com/office/drawing/2014/main" id="{7DE575EF-859F-8D2D-AC09-EA88EE18668E}"/>
              </a:ext>
            </a:extLst>
          </p:cNvPr>
          <p:cNvSpPr/>
          <p:nvPr/>
        </p:nvSpPr>
        <p:spPr>
          <a:xfrm>
            <a:off x="911112" y="1685359"/>
            <a:ext cx="3219450" cy="1974468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21">
            <a:extLst>
              <a:ext uri="{FF2B5EF4-FFF2-40B4-BE49-F238E27FC236}">
                <a16:creationId xmlns:a16="http://schemas.microsoft.com/office/drawing/2014/main" id="{65CC661A-0240-4571-E330-E862FD2CE3D3}"/>
              </a:ext>
            </a:extLst>
          </p:cNvPr>
          <p:cNvSpPr/>
          <p:nvPr/>
        </p:nvSpPr>
        <p:spPr>
          <a:xfrm>
            <a:off x="8061438" y="1685359"/>
            <a:ext cx="3219450" cy="1974468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93F1FF77-2F1A-BFFC-5BD3-44FF23A7314C}"/>
              </a:ext>
            </a:extLst>
          </p:cNvPr>
          <p:cNvSpPr/>
          <p:nvPr/>
        </p:nvSpPr>
        <p:spPr>
          <a:xfrm>
            <a:off x="4483874" y="1685359"/>
            <a:ext cx="3219450" cy="1974468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 dirty="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0125C53-867C-5452-9D90-54915F53D8A7}"/>
              </a:ext>
            </a:extLst>
          </p:cNvPr>
          <p:cNvSpPr/>
          <p:nvPr/>
        </p:nvSpPr>
        <p:spPr>
          <a:xfrm>
            <a:off x="911112" y="3791951"/>
            <a:ext cx="3219450" cy="1974468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Rectangle: Rounded Corners 21">
            <a:extLst>
              <a:ext uri="{FF2B5EF4-FFF2-40B4-BE49-F238E27FC236}">
                <a16:creationId xmlns:a16="http://schemas.microsoft.com/office/drawing/2014/main" id="{CBC29E6B-A03E-3859-C01C-57455EDF06A6}"/>
              </a:ext>
            </a:extLst>
          </p:cNvPr>
          <p:cNvSpPr/>
          <p:nvPr/>
        </p:nvSpPr>
        <p:spPr>
          <a:xfrm>
            <a:off x="8061438" y="3791951"/>
            <a:ext cx="3219450" cy="1974468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: Rounded Corners 21">
            <a:extLst>
              <a:ext uri="{FF2B5EF4-FFF2-40B4-BE49-F238E27FC236}">
                <a16:creationId xmlns:a16="http://schemas.microsoft.com/office/drawing/2014/main" id="{3D1ACD4E-A712-C198-E905-3E054BC3084B}"/>
              </a:ext>
            </a:extLst>
          </p:cNvPr>
          <p:cNvSpPr/>
          <p:nvPr/>
        </p:nvSpPr>
        <p:spPr>
          <a:xfrm>
            <a:off x="4483874" y="3791951"/>
            <a:ext cx="3219450" cy="1974468"/>
          </a:xfrm>
          <a:prstGeom prst="roundRect">
            <a:avLst>
              <a:gd name="adj" fmla="val 5969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US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B7C1D771-EAE6-BBB2-D925-A0CE51EF0251}"/>
              </a:ext>
            </a:extLst>
          </p:cNvPr>
          <p:cNvSpPr/>
          <p:nvPr/>
        </p:nvSpPr>
        <p:spPr>
          <a:xfrm rot="18994226" flipH="1">
            <a:off x="8636397" y="-507499"/>
            <a:ext cx="2592229" cy="2437892"/>
          </a:xfrm>
          <a:prstGeom prst="arc">
            <a:avLst>
              <a:gd name="adj1" fmla="val 6041947"/>
              <a:gd name="adj2" fmla="val 12350248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522F4F65-6399-5E90-BA43-466016654D19}"/>
              </a:ext>
            </a:extLst>
          </p:cNvPr>
          <p:cNvSpPr/>
          <p:nvPr/>
        </p:nvSpPr>
        <p:spPr>
          <a:xfrm rot="20700000">
            <a:off x="-2837057" y="366346"/>
            <a:ext cx="3230938" cy="3038576"/>
          </a:xfrm>
          <a:prstGeom prst="arc">
            <a:avLst>
              <a:gd name="adj1" fmla="val 18116254"/>
              <a:gd name="adj2" fmla="val 236445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048F9584-EC8B-BC7F-67CD-00CD40E5C044}"/>
              </a:ext>
            </a:extLst>
          </p:cNvPr>
          <p:cNvSpPr/>
          <p:nvPr/>
        </p:nvSpPr>
        <p:spPr>
          <a:xfrm rot="2605774">
            <a:off x="8128577" y="6422427"/>
            <a:ext cx="2592229" cy="2437892"/>
          </a:xfrm>
          <a:prstGeom prst="arc">
            <a:avLst>
              <a:gd name="adj1" fmla="val 6041947"/>
              <a:gd name="adj2" fmla="val 12350248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00F57-097F-1B35-2263-C6C2C6D853F2}"/>
              </a:ext>
            </a:extLst>
          </p:cNvPr>
          <p:cNvSpPr txBox="1"/>
          <p:nvPr/>
        </p:nvSpPr>
        <p:spPr>
          <a:xfrm>
            <a:off x="3012463" y="467047"/>
            <a:ext cx="61622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Benefits Of Agentic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3CA1D1-053A-A54A-AAD4-8C1650D06B26}"/>
              </a:ext>
            </a:extLst>
          </p:cNvPr>
          <p:cNvSpPr txBox="1"/>
          <p:nvPr/>
        </p:nvSpPr>
        <p:spPr>
          <a:xfrm>
            <a:off x="1161752" y="2555770"/>
            <a:ext cx="271817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</a:p>
          <a:p>
            <a:pPr algn="ctr">
              <a:spcAft>
                <a:spcPts val="600"/>
              </a:spcAft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Reduces manual work and automates complex tasks, improving productivity.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607204-232D-96D9-5BBE-F2A0F236CB6B}"/>
              </a:ext>
            </a:extLst>
          </p:cNvPr>
          <p:cNvSpPr txBox="1"/>
          <p:nvPr/>
        </p:nvSpPr>
        <p:spPr>
          <a:xfrm>
            <a:off x="4944887" y="2555770"/>
            <a:ext cx="229742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Scalability</a:t>
            </a:r>
          </a:p>
          <a:p>
            <a:pPr algn="ctr">
              <a:spcAft>
                <a:spcPts val="600"/>
              </a:spcAft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agents can adapt to business growth and evolving demands.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1F7B5-FDEA-F61B-F052-9DE6C68B3231}"/>
              </a:ext>
            </a:extLst>
          </p:cNvPr>
          <p:cNvSpPr txBox="1"/>
          <p:nvPr/>
        </p:nvSpPr>
        <p:spPr>
          <a:xfrm>
            <a:off x="8432242" y="2555770"/>
            <a:ext cx="247784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Adaptability</a:t>
            </a:r>
          </a:p>
          <a:p>
            <a:pPr algn="ctr">
              <a:spcAft>
                <a:spcPts val="600"/>
              </a:spcAft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Responds dynamically to real-time changes and unstructured environments.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5CB62-BC5F-2FA3-8B27-91C93E20B393}"/>
              </a:ext>
            </a:extLst>
          </p:cNvPr>
          <p:cNvSpPr txBox="1"/>
          <p:nvPr/>
        </p:nvSpPr>
        <p:spPr>
          <a:xfrm>
            <a:off x="1161752" y="4662362"/>
            <a:ext cx="271817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</a:p>
          <a:p>
            <a:pPr algn="ctr">
              <a:spcAft>
                <a:spcPts val="600"/>
              </a:spcAft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 alongside humans, enhancing decision-making and workflow efficiency.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366A1-1D04-B06B-CEB1-5D742BEEFD2D}"/>
              </a:ext>
            </a:extLst>
          </p:cNvPr>
          <p:cNvSpPr txBox="1"/>
          <p:nvPr/>
        </p:nvSpPr>
        <p:spPr>
          <a:xfrm>
            <a:off x="4734514" y="4662362"/>
            <a:ext cx="271817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Cost Reduction</a:t>
            </a:r>
          </a:p>
          <a:p>
            <a:pPr algn="ctr">
              <a:spcAft>
                <a:spcPts val="600"/>
              </a:spcAft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Lowers operational expenses by automating repetitive and resource-intensive processes.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6C6D0A-0C01-5B5D-8A8F-29D4508056E6}"/>
              </a:ext>
            </a:extLst>
          </p:cNvPr>
          <p:cNvSpPr txBox="1"/>
          <p:nvPr/>
        </p:nvSpPr>
        <p:spPr>
          <a:xfrm>
            <a:off x="8312078" y="4662362"/>
            <a:ext cx="271817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Learning</a:t>
            </a:r>
          </a:p>
          <a:p>
            <a:pPr algn="ctr">
              <a:spcAft>
                <a:spcPts val="600"/>
              </a:spcAft>
            </a:pP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Improves performance over time through data-driven insights and machine learning.</a:t>
            </a:r>
            <a:endParaRPr lang="en-IN" sz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27512B4-E2DF-BAAC-F3F5-8407C280FD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9620" y="1928168"/>
            <a:ext cx="462434" cy="4624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8057A5-276D-1AC0-9EBA-F60DA7DCC7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303" y="1895475"/>
            <a:ext cx="432592" cy="4325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55490C7-CFE3-C0E6-5C5C-E0E150FA734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2925" y="1895475"/>
            <a:ext cx="496476" cy="4964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3DC1804-ACA8-56E5-6A91-6686E0B7B65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2925" y="4002952"/>
            <a:ext cx="496476" cy="4964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2AC76F-7633-EEFD-0D23-C2A5B87E699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053" y="3987644"/>
            <a:ext cx="527092" cy="5270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6265B9-F006-A680-1E3D-FF7FF10BEDB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599" y="4002952"/>
            <a:ext cx="496476" cy="49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c 49">
            <a:extLst>
              <a:ext uri="{FF2B5EF4-FFF2-40B4-BE49-F238E27FC236}">
                <a16:creationId xmlns:a16="http://schemas.microsoft.com/office/drawing/2014/main" id="{5B0852AB-08EB-615C-1C08-7C989C93A6F0}"/>
              </a:ext>
            </a:extLst>
          </p:cNvPr>
          <p:cNvSpPr/>
          <p:nvPr/>
        </p:nvSpPr>
        <p:spPr>
          <a:xfrm rot="900000" flipH="1">
            <a:off x="10042541" y="3619541"/>
            <a:ext cx="5887203" cy="5536694"/>
          </a:xfrm>
          <a:prstGeom prst="arc">
            <a:avLst>
              <a:gd name="adj1" fmla="val 16980088"/>
              <a:gd name="adj2" fmla="val 201624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3AF7AA69-E750-2D4A-E269-D274CDED4D95}"/>
              </a:ext>
            </a:extLst>
          </p:cNvPr>
          <p:cNvSpPr/>
          <p:nvPr/>
        </p:nvSpPr>
        <p:spPr>
          <a:xfrm rot="20700000">
            <a:off x="-2837057" y="366346"/>
            <a:ext cx="3230938" cy="3038576"/>
          </a:xfrm>
          <a:prstGeom prst="arc">
            <a:avLst>
              <a:gd name="adj1" fmla="val 18116254"/>
              <a:gd name="adj2" fmla="val 236445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460CD-B76C-04F4-BBDB-14FA12EA7FED}"/>
              </a:ext>
            </a:extLst>
          </p:cNvPr>
          <p:cNvSpPr txBox="1"/>
          <p:nvPr/>
        </p:nvSpPr>
        <p:spPr>
          <a:xfrm>
            <a:off x="2522231" y="424799"/>
            <a:ext cx="7147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Agentic AI Vs. Generative AI</a:t>
            </a:r>
            <a:endParaRPr lang="en-IN" sz="3200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F065162-1F5C-9407-6464-6B2CF4334D2F}"/>
              </a:ext>
            </a:extLst>
          </p:cNvPr>
          <p:cNvGrpSpPr/>
          <p:nvPr/>
        </p:nvGrpSpPr>
        <p:grpSpPr>
          <a:xfrm>
            <a:off x="947435" y="1576703"/>
            <a:ext cx="10297127" cy="4801204"/>
            <a:chOff x="988064" y="1565791"/>
            <a:chExt cx="10297127" cy="480120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C2EFBC1-F0B3-8AB2-D089-73A642D54CBE}"/>
                </a:ext>
              </a:extLst>
            </p:cNvPr>
            <p:cNvSpPr/>
            <p:nvPr/>
          </p:nvSpPr>
          <p:spPr>
            <a:xfrm>
              <a:off x="988064" y="1919734"/>
              <a:ext cx="4445794" cy="4447261"/>
            </a:xfrm>
            <a:prstGeom prst="roundRect">
              <a:avLst>
                <a:gd name="adj" fmla="val 6951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endParaRPr lang="en-IN" sz="140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F171D66-532B-D707-FE65-63D437484D51}"/>
                </a:ext>
              </a:extLst>
            </p:cNvPr>
            <p:cNvSpPr/>
            <p:nvPr/>
          </p:nvSpPr>
          <p:spPr>
            <a:xfrm>
              <a:off x="6839397" y="1919734"/>
              <a:ext cx="4445794" cy="4447261"/>
            </a:xfrm>
            <a:prstGeom prst="roundRect">
              <a:avLst>
                <a:gd name="adj" fmla="val 6951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endParaRPr lang="en-IN" sz="140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528E302-A54C-83A6-B10C-1B005197C9A5}"/>
                </a:ext>
              </a:extLst>
            </p:cNvPr>
            <p:cNvSpPr/>
            <p:nvPr/>
          </p:nvSpPr>
          <p:spPr>
            <a:xfrm>
              <a:off x="1632131" y="1565791"/>
              <a:ext cx="3157661" cy="7078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r>
                <a:rPr lang="it-IT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Agentic AI</a:t>
              </a:r>
              <a:endParaRPr lang="en-IN" sz="24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DF64557-A6A3-23B9-C0CD-6EA7351DC9DD}"/>
                </a:ext>
              </a:extLst>
            </p:cNvPr>
            <p:cNvSpPr/>
            <p:nvPr/>
          </p:nvSpPr>
          <p:spPr>
            <a:xfrm>
              <a:off x="7483463" y="1565791"/>
              <a:ext cx="3157661" cy="7078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r>
                <a:rPr lang="it-IT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Generative AI</a:t>
              </a:r>
              <a:endParaRPr lang="en-IN" sz="24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C91F3B-C40D-C270-2B7C-31A665537E28}"/>
                </a:ext>
              </a:extLst>
            </p:cNvPr>
            <p:cNvSpPr txBox="1"/>
            <p:nvPr/>
          </p:nvSpPr>
          <p:spPr>
            <a:xfrm>
              <a:off x="1984328" y="2513390"/>
              <a:ext cx="25955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Autonomous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34AD6A-EC0B-B24E-532C-1BC92178F7E6}"/>
                </a:ext>
              </a:extLst>
            </p:cNvPr>
            <p:cNvSpPr txBox="1"/>
            <p:nvPr/>
          </p:nvSpPr>
          <p:spPr>
            <a:xfrm>
              <a:off x="7960460" y="2513390"/>
              <a:ext cx="25955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Creative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2F7FAC-7608-83C0-70F6-D77B123852CB}"/>
                </a:ext>
              </a:extLst>
            </p:cNvPr>
            <p:cNvSpPr txBox="1"/>
            <p:nvPr/>
          </p:nvSpPr>
          <p:spPr>
            <a:xfrm>
              <a:off x="1984328" y="3040238"/>
              <a:ext cx="25955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Goal-Oriented 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8176C8-287A-B07B-C66C-073C8FB33699}"/>
                </a:ext>
              </a:extLst>
            </p:cNvPr>
            <p:cNvSpPr txBox="1"/>
            <p:nvPr/>
          </p:nvSpPr>
          <p:spPr>
            <a:xfrm>
              <a:off x="7960460" y="3040238"/>
              <a:ext cx="25955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Output-Oriented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2C3DF-9DC5-11AD-201D-3FB4799DDE06}"/>
                </a:ext>
              </a:extLst>
            </p:cNvPr>
            <p:cNvSpPr txBox="1"/>
            <p:nvPr/>
          </p:nvSpPr>
          <p:spPr>
            <a:xfrm>
              <a:off x="1984328" y="3567086"/>
              <a:ext cx="25955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Real-time Environment 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CA8374-3C60-46E7-A335-F7E5345EF04A}"/>
                </a:ext>
              </a:extLst>
            </p:cNvPr>
            <p:cNvSpPr txBox="1"/>
            <p:nvPr/>
          </p:nvSpPr>
          <p:spPr>
            <a:xfrm>
              <a:off x="7960460" y="3567086"/>
              <a:ext cx="25955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Content-Based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7FC8F5-2140-2124-A323-F5F151F2B99C}"/>
                </a:ext>
              </a:extLst>
            </p:cNvPr>
            <p:cNvSpPr txBox="1"/>
            <p:nvPr/>
          </p:nvSpPr>
          <p:spPr>
            <a:xfrm>
              <a:off x="1984328" y="4093934"/>
              <a:ext cx="25955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Utilize Tools and APIs 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360B0F-D84B-C2CC-DA96-62DD9128858C}"/>
                </a:ext>
              </a:extLst>
            </p:cNvPr>
            <p:cNvSpPr txBox="1"/>
            <p:nvPr/>
          </p:nvSpPr>
          <p:spPr>
            <a:xfrm>
              <a:off x="7960460" y="4093934"/>
              <a:ext cx="25955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 external tools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C97EBE-855B-5065-B1B3-069D7A51088A}"/>
                </a:ext>
              </a:extLst>
            </p:cNvPr>
            <p:cNvSpPr txBox="1"/>
            <p:nvPr/>
          </p:nvSpPr>
          <p:spPr>
            <a:xfrm>
              <a:off x="1984328" y="4620782"/>
              <a:ext cx="25955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Continuous Adaptation 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F23A1F-705D-7CDA-D783-6AE0565D1030}"/>
                </a:ext>
              </a:extLst>
            </p:cNvPr>
            <p:cNvSpPr txBox="1"/>
            <p:nvPr/>
          </p:nvSpPr>
          <p:spPr>
            <a:xfrm>
              <a:off x="7960460" y="4620782"/>
              <a:ext cx="30177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 adaptation from real-time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C0BB56-3CBF-0002-39F7-1F8180EB54D1}"/>
                </a:ext>
              </a:extLst>
            </p:cNvPr>
            <p:cNvSpPr txBox="1"/>
            <p:nvPr/>
          </p:nvSpPr>
          <p:spPr>
            <a:xfrm>
              <a:off x="1984328" y="5147630"/>
              <a:ext cx="25955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Autonomous Systems 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3C1C56-B652-74F7-8509-8806DEF11599}"/>
                </a:ext>
              </a:extLst>
            </p:cNvPr>
            <p:cNvSpPr txBox="1"/>
            <p:nvPr/>
          </p:nvSpPr>
          <p:spPr>
            <a:xfrm>
              <a:off x="7960460" y="5147630"/>
              <a:ext cx="259556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Content Creation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F61EB7-4EAD-0BF2-AD6D-1E890C53A77F}"/>
                </a:ext>
              </a:extLst>
            </p:cNvPr>
            <p:cNvSpPr txBox="1"/>
            <p:nvPr/>
          </p:nvSpPr>
          <p:spPr>
            <a:xfrm>
              <a:off x="1984328" y="5674476"/>
              <a:ext cx="315766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Independent Decision-Making 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0D44E4-BD92-AF2E-31F0-E09BC39C0BD0}"/>
                </a:ext>
              </a:extLst>
            </p:cNvPr>
            <p:cNvSpPr txBox="1"/>
            <p:nvPr/>
          </p:nvSpPr>
          <p:spPr>
            <a:xfrm>
              <a:off x="7960460" y="5558058"/>
              <a:ext cx="280719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Make decision based on input patterns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E75042C-EAA5-657A-27EA-DBB931B7C1F8}"/>
                </a:ext>
              </a:extLst>
            </p:cNvPr>
            <p:cNvSpPr/>
            <p:nvPr/>
          </p:nvSpPr>
          <p:spPr>
            <a:xfrm>
              <a:off x="5064904" y="3209515"/>
              <a:ext cx="1896678" cy="189667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en-IN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317E0DE-3776-CE70-ECD4-82B8EA3EAAD9}"/>
                </a:ext>
              </a:extLst>
            </p:cNvPr>
            <p:cNvSpPr/>
            <p:nvPr/>
          </p:nvSpPr>
          <p:spPr>
            <a:xfrm>
              <a:off x="5192174" y="3336785"/>
              <a:ext cx="1642138" cy="1642138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endParaRPr lang="en-IN" sz="140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8B1D5-5F15-13DC-5206-3C640CF19561}"/>
                </a:ext>
              </a:extLst>
            </p:cNvPr>
            <p:cNvSpPr txBox="1"/>
            <p:nvPr/>
          </p:nvSpPr>
          <p:spPr>
            <a:xfrm>
              <a:off x="5569689" y="3834689"/>
              <a:ext cx="8871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36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Vs</a:t>
              </a:r>
              <a:endParaRPr lang="en-IN" sz="36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Freeform 44">
              <a:extLst>
                <a:ext uri="{FF2B5EF4-FFF2-40B4-BE49-F238E27FC236}">
                  <a16:creationId xmlns:a16="http://schemas.microsoft.com/office/drawing/2014/main" id="{3CEBC945-DC2A-1604-F32C-2D0919500FB8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1626161" y="2571255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Freeform 44">
              <a:extLst>
                <a:ext uri="{FF2B5EF4-FFF2-40B4-BE49-F238E27FC236}">
                  <a16:creationId xmlns:a16="http://schemas.microsoft.com/office/drawing/2014/main" id="{3972B710-0E18-E639-B131-8DA36660A1E2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1626161" y="3098103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272468B2-0854-50E9-D158-063EB432FB22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1626161" y="3624951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81D261F8-0682-122D-2040-BECC49F0C7A6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1626161" y="4151799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Freeform 44">
              <a:extLst>
                <a:ext uri="{FF2B5EF4-FFF2-40B4-BE49-F238E27FC236}">
                  <a16:creationId xmlns:a16="http://schemas.microsoft.com/office/drawing/2014/main" id="{BE24C092-7DC8-C19D-E796-BB3F275F7212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1626161" y="4678647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Freeform 44">
              <a:extLst>
                <a:ext uri="{FF2B5EF4-FFF2-40B4-BE49-F238E27FC236}">
                  <a16:creationId xmlns:a16="http://schemas.microsoft.com/office/drawing/2014/main" id="{C3CAC52E-0B8A-5DB0-BA9D-72594788B1FE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1626161" y="5205495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CE00212E-F535-7179-CCDE-699FDDCA85EC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1626161" y="5732341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C443D190-8763-DF0A-7C2A-5249EDC8A7BE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641850" y="2571255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95915898-567A-3180-C827-2672F94BECB4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641850" y="3098103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493487F2-50B3-9FEF-F4CD-D9B8A3A06C20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641850" y="3624951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7A95387-CF6B-1AB1-885F-1EC5C71D30E7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641850" y="4151799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6C77DB0-E689-CAE8-05F0-3E63DF3167F9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641850" y="4678647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584BB9C7-4D52-6BED-6E7B-13A9D98121CD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641850" y="5205495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EBAA6444-CD35-6A5C-989C-EAD185E58705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7641850" y="5732341"/>
              <a:ext cx="221848" cy="222824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76 w 96"/>
                <a:gd name="T11" fmla="*/ 52 h 96"/>
                <a:gd name="T12" fmla="*/ 52 w 96"/>
                <a:gd name="T13" fmla="*/ 75 h 96"/>
                <a:gd name="T14" fmla="*/ 48 w 96"/>
                <a:gd name="T15" fmla="*/ 76 h 96"/>
                <a:gd name="T16" fmla="*/ 44 w 96"/>
                <a:gd name="T17" fmla="*/ 75 h 96"/>
                <a:gd name="T18" fmla="*/ 20 w 96"/>
                <a:gd name="T19" fmla="*/ 53 h 96"/>
                <a:gd name="T20" fmla="*/ 19 w 96"/>
                <a:gd name="T21" fmla="*/ 49 h 96"/>
                <a:gd name="T22" fmla="*/ 20 w 96"/>
                <a:gd name="T23" fmla="*/ 44 h 96"/>
                <a:gd name="T24" fmla="*/ 22 w 96"/>
                <a:gd name="T25" fmla="*/ 43 h 96"/>
                <a:gd name="T26" fmla="*/ 30 w 96"/>
                <a:gd name="T27" fmla="*/ 43 h 96"/>
                <a:gd name="T28" fmla="*/ 40 w 96"/>
                <a:gd name="T29" fmla="*/ 52 h 96"/>
                <a:gd name="T30" fmla="*/ 40 w 96"/>
                <a:gd name="T31" fmla="*/ 22 h 96"/>
                <a:gd name="T32" fmla="*/ 46 w 96"/>
                <a:gd name="T33" fmla="*/ 16 h 96"/>
                <a:gd name="T34" fmla="*/ 50 w 96"/>
                <a:gd name="T35" fmla="*/ 16 h 96"/>
                <a:gd name="T36" fmla="*/ 56 w 96"/>
                <a:gd name="T37" fmla="*/ 22 h 96"/>
                <a:gd name="T38" fmla="*/ 56 w 96"/>
                <a:gd name="T39" fmla="*/ 52 h 96"/>
                <a:gd name="T40" fmla="*/ 66 w 96"/>
                <a:gd name="T41" fmla="*/ 42 h 96"/>
                <a:gd name="T42" fmla="*/ 75 w 96"/>
                <a:gd name="T43" fmla="*/ 43 h 96"/>
                <a:gd name="T44" fmla="*/ 76 w 96"/>
                <a:gd name="T45" fmla="*/ 44 h 96"/>
                <a:gd name="T46" fmla="*/ 77 w 96"/>
                <a:gd name="T47" fmla="*/ 48 h 96"/>
                <a:gd name="T48" fmla="*/ 76 w 96"/>
                <a:gd name="T4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ubicBezTo>
                    <a:pt x="75" y="96"/>
                    <a:pt x="96" y="74"/>
                    <a:pt x="96" y="48"/>
                  </a:cubicBezTo>
                  <a:cubicBezTo>
                    <a:pt x="96" y="22"/>
                    <a:pt x="75" y="0"/>
                    <a:pt x="48" y="0"/>
                  </a:cubicBezTo>
                  <a:close/>
                  <a:moveTo>
                    <a:pt x="76" y="52"/>
                  </a:moveTo>
                  <a:cubicBezTo>
                    <a:pt x="52" y="75"/>
                    <a:pt x="52" y="75"/>
                    <a:pt x="52" y="75"/>
                  </a:cubicBezTo>
                  <a:cubicBezTo>
                    <a:pt x="51" y="76"/>
                    <a:pt x="50" y="76"/>
                    <a:pt x="48" y="76"/>
                  </a:cubicBezTo>
                  <a:cubicBezTo>
                    <a:pt x="46" y="76"/>
                    <a:pt x="45" y="76"/>
                    <a:pt x="44" y="75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19" y="52"/>
                    <a:pt x="19" y="50"/>
                    <a:pt x="19" y="49"/>
                  </a:cubicBezTo>
                  <a:cubicBezTo>
                    <a:pt x="19" y="47"/>
                    <a:pt x="19" y="45"/>
                    <a:pt x="20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4" y="41"/>
                    <a:pt x="28" y="41"/>
                    <a:pt x="30" y="43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19"/>
                    <a:pt x="43" y="16"/>
                    <a:pt x="46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3" y="16"/>
                    <a:pt x="56" y="19"/>
                    <a:pt x="56" y="2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8" y="40"/>
                    <a:pt x="72" y="40"/>
                    <a:pt x="75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7" y="45"/>
                    <a:pt x="77" y="46"/>
                    <a:pt x="77" y="48"/>
                  </a:cubicBezTo>
                  <a:cubicBezTo>
                    <a:pt x="77" y="50"/>
                    <a:pt x="77" y="51"/>
                    <a:pt x="76" y="52"/>
                  </a:cubicBezTo>
                  <a:close/>
                </a:path>
              </a:pathLst>
            </a:custGeom>
            <a:solidFill>
              <a:schemeClr val="accent1"/>
            </a:solidFill>
            <a:ln w="6350">
              <a:noFill/>
            </a:ln>
            <a:effectLst>
              <a:outerShdw blurRad="571500" dist="177800" dir="2700000" sx="96000" sy="96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algn="ctr"/>
              <a:endParaRPr lang="id-ID"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30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AF7618A5-A356-38FB-3199-63558D75AF5E}"/>
              </a:ext>
            </a:extLst>
          </p:cNvPr>
          <p:cNvSpPr txBox="1"/>
          <p:nvPr/>
        </p:nvSpPr>
        <p:spPr>
          <a:xfrm>
            <a:off x="2522231" y="424799"/>
            <a:ext cx="7147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Applications Of Agentic AI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AD264F-426A-25F6-EE8E-77A37C3B3466}"/>
              </a:ext>
            </a:extLst>
          </p:cNvPr>
          <p:cNvCxnSpPr>
            <a:cxnSpLocks/>
          </p:cNvCxnSpPr>
          <p:nvPr/>
        </p:nvCxnSpPr>
        <p:spPr>
          <a:xfrm>
            <a:off x="2943678" y="4200072"/>
            <a:ext cx="6651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4D5BF3C-5F5C-45C5-AAA6-30029956C765}"/>
              </a:ext>
            </a:extLst>
          </p:cNvPr>
          <p:cNvSpPr/>
          <p:nvPr/>
        </p:nvSpPr>
        <p:spPr>
          <a:xfrm>
            <a:off x="227051" y="2930726"/>
            <a:ext cx="2538692" cy="25386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6BB577-706D-40A4-B12C-BFCEAB5DE8E1}"/>
              </a:ext>
            </a:extLst>
          </p:cNvPr>
          <p:cNvSpPr/>
          <p:nvPr/>
        </p:nvSpPr>
        <p:spPr>
          <a:xfrm>
            <a:off x="3720955" y="3326074"/>
            <a:ext cx="1747996" cy="174799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DDDAF4-C14A-1F2C-7E25-5F8A5F999B41}"/>
              </a:ext>
            </a:extLst>
          </p:cNvPr>
          <p:cNvSpPr/>
          <p:nvPr/>
        </p:nvSpPr>
        <p:spPr>
          <a:xfrm>
            <a:off x="5747795" y="3326074"/>
            <a:ext cx="1747996" cy="174799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363AC2-BF81-9397-5FCF-F7EFF8CA91D1}"/>
              </a:ext>
            </a:extLst>
          </p:cNvPr>
          <p:cNvSpPr/>
          <p:nvPr/>
        </p:nvSpPr>
        <p:spPr>
          <a:xfrm>
            <a:off x="7765265" y="3326074"/>
            <a:ext cx="1747996" cy="174799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00D8EE-47CF-6DE3-FC59-85BD0DBAFE80}"/>
              </a:ext>
            </a:extLst>
          </p:cNvPr>
          <p:cNvSpPr/>
          <p:nvPr/>
        </p:nvSpPr>
        <p:spPr>
          <a:xfrm>
            <a:off x="9802665" y="3326074"/>
            <a:ext cx="1747996" cy="174799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2B5EC2-F6C5-78A1-668B-4843D6497ADD}"/>
              </a:ext>
            </a:extLst>
          </p:cNvPr>
          <p:cNvGrpSpPr/>
          <p:nvPr/>
        </p:nvGrpSpPr>
        <p:grpSpPr>
          <a:xfrm>
            <a:off x="2623057" y="4034834"/>
            <a:ext cx="330476" cy="330476"/>
            <a:chOff x="3197365" y="4038218"/>
            <a:chExt cx="194758" cy="1947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6D52E4-5612-A5A3-D50D-7543A816A83E}"/>
                </a:ext>
              </a:extLst>
            </p:cNvPr>
            <p:cNvSpPr/>
            <p:nvPr/>
          </p:nvSpPr>
          <p:spPr>
            <a:xfrm>
              <a:off x="3197365" y="4038218"/>
              <a:ext cx="194758" cy="19475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975C0FF-3080-6786-A0D4-E78FE4237E20}"/>
                </a:ext>
              </a:extLst>
            </p:cNvPr>
            <p:cNvSpPr/>
            <p:nvPr/>
          </p:nvSpPr>
          <p:spPr>
            <a:xfrm>
              <a:off x="3223558" y="4064412"/>
              <a:ext cx="142372" cy="1423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7F2E05-D84C-233D-8AD8-11AA34D852B9}"/>
              </a:ext>
            </a:extLst>
          </p:cNvPr>
          <p:cNvGrpSpPr/>
          <p:nvPr/>
        </p:nvGrpSpPr>
        <p:grpSpPr>
          <a:xfrm>
            <a:off x="3614529" y="4114800"/>
            <a:ext cx="170544" cy="170544"/>
            <a:chOff x="3197365" y="4038218"/>
            <a:chExt cx="194758" cy="19475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E97DD9-4A77-574B-FC07-3F335B7422D9}"/>
                </a:ext>
              </a:extLst>
            </p:cNvPr>
            <p:cNvSpPr/>
            <p:nvPr/>
          </p:nvSpPr>
          <p:spPr>
            <a:xfrm>
              <a:off x="3197365" y="4038218"/>
              <a:ext cx="194758" cy="19475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B6640A-E908-9929-92C0-25C2BF2E140E}"/>
                </a:ext>
              </a:extLst>
            </p:cNvPr>
            <p:cNvSpPr/>
            <p:nvPr/>
          </p:nvSpPr>
          <p:spPr>
            <a:xfrm>
              <a:off x="3223558" y="4064412"/>
              <a:ext cx="142372" cy="1423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AB6B64-16D6-7109-1686-9F162BCABEE1}"/>
              </a:ext>
            </a:extLst>
          </p:cNvPr>
          <p:cNvGrpSpPr/>
          <p:nvPr/>
        </p:nvGrpSpPr>
        <p:grpSpPr>
          <a:xfrm>
            <a:off x="5383315" y="4114799"/>
            <a:ext cx="429332" cy="170544"/>
            <a:chOff x="5518080" y="3981449"/>
            <a:chExt cx="429332" cy="17054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C55E3F7-13DF-A963-7CFD-1544BCD8B44C}"/>
                </a:ext>
              </a:extLst>
            </p:cNvPr>
            <p:cNvGrpSpPr/>
            <p:nvPr/>
          </p:nvGrpSpPr>
          <p:grpSpPr>
            <a:xfrm>
              <a:off x="5518080" y="3981449"/>
              <a:ext cx="170544" cy="170544"/>
              <a:chOff x="3197365" y="4038218"/>
              <a:chExt cx="194758" cy="194758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880F6BE-391D-0740-BC65-EBC3B85361C4}"/>
                  </a:ext>
                </a:extLst>
              </p:cNvPr>
              <p:cNvSpPr/>
              <p:nvPr/>
            </p:nvSpPr>
            <p:spPr>
              <a:xfrm>
                <a:off x="3197365" y="4038218"/>
                <a:ext cx="194758" cy="194758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156F568-7CB5-1116-4ABF-BC4D16BA6847}"/>
                  </a:ext>
                </a:extLst>
              </p:cNvPr>
              <p:cNvSpPr/>
              <p:nvPr/>
            </p:nvSpPr>
            <p:spPr>
              <a:xfrm>
                <a:off x="3223558" y="4064412"/>
                <a:ext cx="142372" cy="14237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E7765E-ECAE-AD34-93C1-81C31F462920}"/>
                </a:ext>
              </a:extLst>
            </p:cNvPr>
            <p:cNvGrpSpPr/>
            <p:nvPr/>
          </p:nvGrpSpPr>
          <p:grpSpPr>
            <a:xfrm>
              <a:off x="5776868" y="3981449"/>
              <a:ext cx="170544" cy="170544"/>
              <a:chOff x="3197365" y="4038218"/>
              <a:chExt cx="194758" cy="194758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73E9E7B-C0ED-7072-9E85-3037CC41B787}"/>
                  </a:ext>
                </a:extLst>
              </p:cNvPr>
              <p:cNvSpPr/>
              <p:nvPr/>
            </p:nvSpPr>
            <p:spPr>
              <a:xfrm>
                <a:off x="3197365" y="4038218"/>
                <a:ext cx="194758" cy="194758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B9359B6-4B69-CE67-E0B8-06A7C234FF53}"/>
                  </a:ext>
                </a:extLst>
              </p:cNvPr>
              <p:cNvSpPr/>
              <p:nvPr/>
            </p:nvSpPr>
            <p:spPr>
              <a:xfrm>
                <a:off x="3223558" y="4064412"/>
                <a:ext cx="142372" cy="14237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4E38BA6-BDC8-E56B-125F-09BC5F6058EC}"/>
                </a:ext>
              </a:extLst>
            </p:cNvPr>
            <p:cNvCxnSpPr>
              <a:cxnSpLocks/>
            </p:cNvCxnSpPr>
            <p:nvPr/>
          </p:nvCxnSpPr>
          <p:spPr>
            <a:xfrm>
              <a:off x="5688624" y="4066721"/>
              <a:ext cx="882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5B16756-1BBC-1057-0EFF-DA3EA7535496}"/>
              </a:ext>
            </a:extLst>
          </p:cNvPr>
          <p:cNvGrpSpPr/>
          <p:nvPr/>
        </p:nvGrpSpPr>
        <p:grpSpPr>
          <a:xfrm>
            <a:off x="7404482" y="4114799"/>
            <a:ext cx="429332" cy="170544"/>
            <a:chOff x="5518080" y="3981449"/>
            <a:chExt cx="429332" cy="17054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E1B4B09-A1F6-F54E-6626-FF07C1CA3C13}"/>
                </a:ext>
              </a:extLst>
            </p:cNvPr>
            <p:cNvGrpSpPr/>
            <p:nvPr/>
          </p:nvGrpSpPr>
          <p:grpSpPr>
            <a:xfrm>
              <a:off x="5518080" y="3981449"/>
              <a:ext cx="170544" cy="170544"/>
              <a:chOff x="3197365" y="4038218"/>
              <a:chExt cx="194758" cy="194758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709CF01-5C02-C736-B860-B1F9E169F7C5}"/>
                  </a:ext>
                </a:extLst>
              </p:cNvPr>
              <p:cNvSpPr/>
              <p:nvPr/>
            </p:nvSpPr>
            <p:spPr>
              <a:xfrm>
                <a:off x="3197365" y="4038218"/>
                <a:ext cx="194758" cy="194758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BC6EC-4D2A-CCE2-1009-8998521D1E7D}"/>
                  </a:ext>
                </a:extLst>
              </p:cNvPr>
              <p:cNvSpPr/>
              <p:nvPr/>
            </p:nvSpPr>
            <p:spPr>
              <a:xfrm>
                <a:off x="3223558" y="4064412"/>
                <a:ext cx="142372" cy="14237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BAF4545-E25F-D6B6-5BFE-24D63B0D587B}"/>
                </a:ext>
              </a:extLst>
            </p:cNvPr>
            <p:cNvGrpSpPr/>
            <p:nvPr/>
          </p:nvGrpSpPr>
          <p:grpSpPr>
            <a:xfrm>
              <a:off x="5776868" y="3981449"/>
              <a:ext cx="170544" cy="170544"/>
              <a:chOff x="3197365" y="4038218"/>
              <a:chExt cx="194758" cy="194758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1C4AB59-5C15-2C0B-D21A-677FD33B2A34}"/>
                  </a:ext>
                </a:extLst>
              </p:cNvPr>
              <p:cNvSpPr/>
              <p:nvPr/>
            </p:nvSpPr>
            <p:spPr>
              <a:xfrm>
                <a:off x="3197365" y="4038218"/>
                <a:ext cx="194758" cy="194758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6F71DC6-8802-6883-D1AB-81ADB56A3F8C}"/>
                  </a:ext>
                </a:extLst>
              </p:cNvPr>
              <p:cNvSpPr/>
              <p:nvPr/>
            </p:nvSpPr>
            <p:spPr>
              <a:xfrm>
                <a:off x="3223558" y="4064412"/>
                <a:ext cx="142372" cy="14237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DD5F502-27D8-A653-1762-79F2AB6F8C52}"/>
                </a:ext>
              </a:extLst>
            </p:cNvPr>
            <p:cNvCxnSpPr>
              <a:cxnSpLocks/>
            </p:cNvCxnSpPr>
            <p:nvPr/>
          </p:nvCxnSpPr>
          <p:spPr>
            <a:xfrm>
              <a:off x="5688624" y="4066721"/>
              <a:ext cx="882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BA9AB12-4FCD-4E61-F3B0-1643C3DAD15A}"/>
              </a:ext>
            </a:extLst>
          </p:cNvPr>
          <p:cNvGrpSpPr/>
          <p:nvPr/>
        </p:nvGrpSpPr>
        <p:grpSpPr>
          <a:xfrm>
            <a:off x="9445206" y="4114799"/>
            <a:ext cx="429332" cy="170544"/>
            <a:chOff x="5518080" y="3981449"/>
            <a:chExt cx="429332" cy="17054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74C89C9-75AD-07C6-58FD-43603996D367}"/>
                </a:ext>
              </a:extLst>
            </p:cNvPr>
            <p:cNvGrpSpPr/>
            <p:nvPr/>
          </p:nvGrpSpPr>
          <p:grpSpPr>
            <a:xfrm>
              <a:off x="5518080" y="3981449"/>
              <a:ext cx="170544" cy="170544"/>
              <a:chOff x="3197365" y="4038218"/>
              <a:chExt cx="194758" cy="194758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766C3B7-B3B9-C4EC-5D87-4701AB604A67}"/>
                  </a:ext>
                </a:extLst>
              </p:cNvPr>
              <p:cNvSpPr/>
              <p:nvPr/>
            </p:nvSpPr>
            <p:spPr>
              <a:xfrm>
                <a:off x="3197365" y="4038218"/>
                <a:ext cx="194758" cy="194758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4ABCE91-FDF8-2480-F509-0D07C9A093CA}"/>
                  </a:ext>
                </a:extLst>
              </p:cNvPr>
              <p:cNvSpPr/>
              <p:nvPr/>
            </p:nvSpPr>
            <p:spPr>
              <a:xfrm>
                <a:off x="3223558" y="4064412"/>
                <a:ext cx="142372" cy="14237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FF548F-13B7-2FD2-DED8-D0E215ECA8CA}"/>
                </a:ext>
              </a:extLst>
            </p:cNvPr>
            <p:cNvGrpSpPr/>
            <p:nvPr/>
          </p:nvGrpSpPr>
          <p:grpSpPr>
            <a:xfrm>
              <a:off x="5776868" y="3981449"/>
              <a:ext cx="170544" cy="170544"/>
              <a:chOff x="3197365" y="4038218"/>
              <a:chExt cx="194758" cy="194758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B8AB473-6DB1-E107-6067-C27DD90BD866}"/>
                  </a:ext>
                </a:extLst>
              </p:cNvPr>
              <p:cNvSpPr/>
              <p:nvPr/>
            </p:nvSpPr>
            <p:spPr>
              <a:xfrm>
                <a:off x="3197365" y="4038218"/>
                <a:ext cx="194758" cy="194758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DEEFD3E-ACC7-0A83-B0CD-E3519013D912}"/>
                  </a:ext>
                </a:extLst>
              </p:cNvPr>
              <p:cNvSpPr/>
              <p:nvPr/>
            </p:nvSpPr>
            <p:spPr>
              <a:xfrm>
                <a:off x="3223558" y="4064412"/>
                <a:ext cx="142372" cy="14237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324E83-7C7F-F977-CB54-F1868712BE38}"/>
                </a:ext>
              </a:extLst>
            </p:cNvPr>
            <p:cNvCxnSpPr>
              <a:cxnSpLocks/>
            </p:cNvCxnSpPr>
            <p:nvPr/>
          </p:nvCxnSpPr>
          <p:spPr>
            <a:xfrm>
              <a:off x="5688624" y="4066721"/>
              <a:ext cx="882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07651208-299E-80FD-C11F-60B6E0FDA5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7018" y="3432137"/>
            <a:ext cx="1535870" cy="1535870"/>
          </a:xfrm>
          <a:custGeom>
            <a:avLst/>
            <a:gdLst>
              <a:gd name="connsiteX0" fmla="*/ 767935 w 1535870"/>
              <a:gd name="connsiteY0" fmla="*/ 0 h 1535870"/>
              <a:gd name="connsiteX1" fmla="*/ 1535870 w 1535870"/>
              <a:gd name="connsiteY1" fmla="*/ 767935 h 1535870"/>
              <a:gd name="connsiteX2" fmla="*/ 767935 w 1535870"/>
              <a:gd name="connsiteY2" fmla="*/ 1535870 h 1535870"/>
              <a:gd name="connsiteX3" fmla="*/ 0 w 1535870"/>
              <a:gd name="connsiteY3" fmla="*/ 767935 h 1535870"/>
              <a:gd name="connsiteX4" fmla="*/ 767935 w 1535870"/>
              <a:gd name="connsiteY4" fmla="*/ 0 h 153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870" h="1535870">
                <a:moveTo>
                  <a:pt x="767935" y="0"/>
                </a:moveTo>
                <a:cubicBezTo>
                  <a:pt x="1192054" y="0"/>
                  <a:pt x="1535870" y="343816"/>
                  <a:pt x="1535870" y="767935"/>
                </a:cubicBezTo>
                <a:cubicBezTo>
                  <a:pt x="1535870" y="1192054"/>
                  <a:pt x="1192054" y="1535870"/>
                  <a:pt x="767935" y="1535870"/>
                </a:cubicBezTo>
                <a:cubicBezTo>
                  <a:pt x="343816" y="1535870"/>
                  <a:pt x="0" y="1192054"/>
                  <a:pt x="0" y="767935"/>
                </a:cubicBezTo>
                <a:cubicBezTo>
                  <a:pt x="0" y="343816"/>
                  <a:pt x="343816" y="0"/>
                  <a:pt x="767935" y="0"/>
                </a:cubicBezTo>
                <a:close/>
              </a:path>
            </a:pathLst>
          </a:cu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A3D8921-D2D3-3A3F-F411-5B3543F461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53858" y="3432137"/>
            <a:ext cx="1535870" cy="1535870"/>
          </a:xfrm>
          <a:custGeom>
            <a:avLst/>
            <a:gdLst>
              <a:gd name="connsiteX0" fmla="*/ 767935 w 1535870"/>
              <a:gd name="connsiteY0" fmla="*/ 0 h 1535870"/>
              <a:gd name="connsiteX1" fmla="*/ 1535870 w 1535870"/>
              <a:gd name="connsiteY1" fmla="*/ 767935 h 1535870"/>
              <a:gd name="connsiteX2" fmla="*/ 767935 w 1535870"/>
              <a:gd name="connsiteY2" fmla="*/ 1535870 h 1535870"/>
              <a:gd name="connsiteX3" fmla="*/ 0 w 1535870"/>
              <a:gd name="connsiteY3" fmla="*/ 767935 h 1535870"/>
              <a:gd name="connsiteX4" fmla="*/ 767935 w 1535870"/>
              <a:gd name="connsiteY4" fmla="*/ 0 h 153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870" h="1535870">
                <a:moveTo>
                  <a:pt x="767935" y="0"/>
                </a:moveTo>
                <a:cubicBezTo>
                  <a:pt x="1192054" y="0"/>
                  <a:pt x="1535870" y="343816"/>
                  <a:pt x="1535870" y="767935"/>
                </a:cubicBezTo>
                <a:cubicBezTo>
                  <a:pt x="1535870" y="1192054"/>
                  <a:pt x="1192054" y="1535870"/>
                  <a:pt x="767935" y="1535870"/>
                </a:cubicBezTo>
                <a:cubicBezTo>
                  <a:pt x="343816" y="1535870"/>
                  <a:pt x="0" y="1192054"/>
                  <a:pt x="0" y="767935"/>
                </a:cubicBezTo>
                <a:cubicBezTo>
                  <a:pt x="0" y="343816"/>
                  <a:pt x="343816" y="0"/>
                  <a:pt x="767935" y="0"/>
                </a:cubicBezTo>
                <a:close/>
              </a:path>
            </a:pathLst>
          </a:cu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9D1A1A9-A6BB-AD90-4808-FA3CF47F74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71328" y="3432137"/>
            <a:ext cx="1535870" cy="1535870"/>
          </a:xfrm>
          <a:custGeom>
            <a:avLst/>
            <a:gdLst>
              <a:gd name="connsiteX0" fmla="*/ 767935 w 1535870"/>
              <a:gd name="connsiteY0" fmla="*/ 0 h 1535870"/>
              <a:gd name="connsiteX1" fmla="*/ 1535870 w 1535870"/>
              <a:gd name="connsiteY1" fmla="*/ 767935 h 1535870"/>
              <a:gd name="connsiteX2" fmla="*/ 767935 w 1535870"/>
              <a:gd name="connsiteY2" fmla="*/ 1535870 h 1535870"/>
              <a:gd name="connsiteX3" fmla="*/ 0 w 1535870"/>
              <a:gd name="connsiteY3" fmla="*/ 767935 h 1535870"/>
              <a:gd name="connsiteX4" fmla="*/ 767935 w 1535870"/>
              <a:gd name="connsiteY4" fmla="*/ 0 h 153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870" h="1535870">
                <a:moveTo>
                  <a:pt x="767935" y="0"/>
                </a:moveTo>
                <a:cubicBezTo>
                  <a:pt x="1192054" y="0"/>
                  <a:pt x="1535870" y="343816"/>
                  <a:pt x="1535870" y="767935"/>
                </a:cubicBezTo>
                <a:cubicBezTo>
                  <a:pt x="1535870" y="1192054"/>
                  <a:pt x="1192054" y="1535870"/>
                  <a:pt x="767935" y="1535870"/>
                </a:cubicBezTo>
                <a:cubicBezTo>
                  <a:pt x="343816" y="1535870"/>
                  <a:pt x="0" y="1192054"/>
                  <a:pt x="0" y="767935"/>
                </a:cubicBezTo>
                <a:cubicBezTo>
                  <a:pt x="0" y="343816"/>
                  <a:pt x="343816" y="0"/>
                  <a:pt x="767935" y="0"/>
                </a:cubicBezTo>
                <a:close/>
              </a:path>
            </a:pathLst>
          </a:cu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37A47E6-0141-9C26-79E9-0E3EA39D5BF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8728" y="3432137"/>
            <a:ext cx="1535870" cy="1535870"/>
          </a:xfrm>
          <a:custGeom>
            <a:avLst/>
            <a:gdLst>
              <a:gd name="connsiteX0" fmla="*/ 767935 w 1535870"/>
              <a:gd name="connsiteY0" fmla="*/ 0 h 1535870"/>
              <a:gd name="connsiteX1" fmla="*/ 1535870 w 1535870"/>
              <a:gd name="connsiteY1" fmla="*/ 767935 h 1535870"/>
              <a:gd name="connsiteX2" fmla="*/ 767935 w 1535870"/>
              <a:gd name="connsiteY2" fmla="*/ 1535870 h 1535870"/>
              <a:gd name="connsiteX3" fmla="*/ 0 w 1535870"/>
              <a:gd name="connsiteY3" fmla="*/ 767935 h 1535870"/>
              <a:gd name="connsiteX4" fmla="*/ 767935 w 1535870"/>
              <a:gd name="connsiteY4" fmla="*/ 0 h 153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870" h="1535870">
                <a:moveTo>
                  <a:pt x="767935" y="0"/>
                </a:moveTo>
                <a:cubicBezTo>
                  <a:pt x="1192054" y="0"/>
                  <a:pt x="1535870" y="343816"/>
                  <a:pt x="1535870" y="767935"/>
                </a:cubicBezTo>
                <a:cubicBezTo>
                  <a:pt x="1535870" y="1192054"/>
                  <a:pt x="1192054" y="1535870"/>
                  <a:pt x="767935" y="1535870"/>
                </a:cubicBezTo>
                <a:cubicBezTo>
                  <a:pt x="343816" y="1535870"/>
                  <a:pt x="0" y="1192054"/>
                  <a:pt x="0" y="767935"/>
                </a:cubicBezTo>
                <a:cubicBezTo>
                  <a:pt x="0" y="343816"/>
                  <a:pt x="343816" y="0"/>
                  <a:pt x="767935" y="0"/>
                </a:cubicBezTo>
                <a:close/>
              </a:path>
            </a:pathLst>
          </a:cu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C503823-0C78-6BA7-F6E4-A7481021CD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091" y="3084766"/>
            <a:ext cx="2230612" cy="2230612"/>
          </a:xfrm>
          <a:custGeom>
            <a:avLst/>
            <a:gdLst>
              <a:gd name="connsiteX0" fmla="*/ 1115306 w 2230612"/>
              <a:gd name="connsiteY0" fmla="*/ 0 h 2230612"/>
              <a:gd name="connsiteX1" fmla="*/ 2230612 w 2230612"/>
              <a:gd name="connsiteY1" fmla="*/ 1115306 h 2230612"/>
              <a:gd name="connsiteX2" fmla="*/ 1115306 w 2230612"/>
              <a:gd name="connsiteY2" fmla="*/ 2230612 h 2230612"/>
              <a:gd name="connsiteX3" fmla="*/ 0 w 2230612"/>
              <a:gd name="connsiteY3" fmla="*/ 1115306 h 2230612"/>
              <a:gd name="connsiteX4" fmla="*/ 1115306 w 2230612"/>
              <a:gd name="connsiteY4" fmla="*/ 0 h 223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612" h="2230612">
                <a:moveTo>
                  <a:pt x="1115306" y="0"/>
                </a:moveTo>
                <a:cubicBezTo>
                  <a:pt x="1731272" y="0"/>
                  <a:pt x="2230612" y="499340"/>
                  <a:pt x="2230612" y="1115306"/>
                </a:cubicBezTo>
                <a:cubicBezTo>
                  <a:pt x="2230612" y="1731272"/>
                  <a:pt x="1731272" y="2230612"/>
                  <a:pt x="1115306" y="2230612"/>
                </a:cubicBezTo>
                <a:cubicBezTo>
                  <a:pt x="499340" y="2230612"/>
                  <a:pt x="0" y="1731272"/>
                  <a:pt x="0" y="1115306"/>
                </a:cubicBezTo>
                <a:cubicBezTo>
                  <a:pt x="0" y="499340"/>
                  <a:pt x="499340" y="0"/>
                  <a:pt x="1115306" y="0"/>
                </a:cubicBezTo>
                <a:close/>
              </a:path>
            </a:pathLst>
          </a:cu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BE162CA0-118A-895C-EFB2-A1E66DCD192F}"/>
              </a:ext>
            </a:extLst>
          </p:cNvPr>
          <p:cNvSpPr/>
          <p:nvPr/>
        </p:nvSpPr>
        <p:spPr>
          <a:xfrm>
            <a:off x="4137753" y="2016326"/>
            <a:ext cx="914400" cy="914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692581E-C5E8-B3E5-DEB3-6CD1DD8F68E8}"/>
              </a:ext>
            </a:extLst>
          </p:cNvPr>
          <p:cNvSpPr/>
          <p:nvPr/>
        </p:nvSpPr>
        <p:spPr>
          <a:xfrm>
            <a:off x="6164593" y="2016326"/>
            <a:ext cx="914400" cy="914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91416D8-D6B7-FC7D-3A87-BFF7C2CC23E7}"/>
              </a:ext>
            </a:extLst>
          </p:cNvPr>
          <p:cNvSpPr/>
          <p:nvPr/>
        </p:nvSpPr>
        <p:spPr>
          <a:xfrm>
            <a:off x="8182063" y="2016326"/>
            <a:ext cx="914400" cy="914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FF57A17-831D-B244-D813-C9C5733FF9FF}"/>
              </a:ext>
            </a:extLst>
          </p:cNvPr>
          <p:cNvSpPr/>
          <p:nvPr/>
        </p:nvSpPr>
        <p:spPr>
          <a:xfrm>
            <a:off x="10219463" y="2016326"/>
            <a:ext cx="914400" cy="914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5B5B486-8C86-8807-F796-435A13DDAE4D}"/>
              </a:ext>
            </a:extLst>
          </p:cNvPr>
          <p:cNvSpPr/>
          <p:nvPr/>
        </p:nvSpPr>
        <p:spPr>
          <a:xfrm>
            <a:off x="3649567" y="5316323"/>
            <a:ext cx="1890773" cy="880818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80C81248-2C7E-9CB0-675B-554A091D2A16}"/>
              </a:ext>
            </a:extLst>
          </p:cNvPr>
          <p:cNvSpPr/>
          <p:nvPr/>
        </p:nvSpPr>
        <p:spPr>
          <a:xfrm>
            <a:off x="5676407" y="5316323"/>
            <a:ext cx="1890773" cy="880818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13B09A4-DA07-97B4-D729-1493817FE74E}"/>
              </a:ext>
            </a:extLst>
          </p:cNvPr>
          <p:cNvSpPr/>
          <p:nvPr/>
        </p:nvSpPr>
        <p:spPr>
          <a:xfrm>
            <a:off x="7693877" y="5316323"/>
            <a:ext cx="1890773" cy="880818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 dirty="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C620B4F-1047-2AE4-128C-D4BEC2B0E7DE}"/>
              </a:ext>
            </a:extLst>
          </p:cNvPr>
          <p:cNvSpPr/>
          <p:nvPr/>
        </p:nvSpPr>
        <p:spPr>
          <a:xfrm>
            <a:off x="9731277" y="5316323"/>
            <a:ext cx="1890773" cy="880818"/>
          </a:xfrm>
          <a:prstGeom prst="roundRect">
            <a:avLst/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 dirty="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80B154-B3D9-35F9-78FA-482978D198BC}"/>
              </a:ext>
            </a:extLst>
          </p:cNvPr>
          <p:cNvSpPr txBox="1"/>
          <p:nvPr/>
        </p:nvSpPr>
        <p:spPr>
          <a:xfrm>
            <a:off x="9773575" y="5495122"/>
            <a:ext cx="1806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Sentiment analysis chatbot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16A373C-2390-5EF9-B092-48B225E6C615}"/>
              </a:ext>
            </a:extLst>
          </p:cNvPr>
          <p:cNvSpPr txBox="1"/>
          <p:nvPr/>
        </p:nvSpPr>
        <p:spPr>
          <a:xfrm>
            <a:off x="7685708" y="5387400"/>
            <a:ext cx="19071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Customer relationship management systems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6BD679A-C672-D176-FE27-9A5CB756D49D}"/>
              </a:ext>
            </a:extLst>
          </p:cNvPr>
          <p:cNvSpPr txBox="1"/>
          <p:nvPr/>
        </p:nvSpPr>
        <p:spPr>
          <a:xfrm>
            <a:off x="5820640" y="5495122"/>
            <a:ext cx="160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Electronic health records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DF1988B-BB64-EC67-50B1-62F7B00EBE60}"/>
              </a:ext>
            </a:extLst>
          </p:cNvPr>
          <p:cNvSpPr txBox="1"/>
          <p:nvPr/>
        </p:nvSpPr>
        <p:spPr>
          <a:xfrm>
            <a:off x="3754369" y="5495122"/>
            <a:ext cx="1681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Advanced driver</a:t>
            </a:r>
          </a:p>
          <a:p>
            <a:pPr algn="ctr"/>
            <a:r>
              <a:rPr lang="en-IN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assistance systems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EB410D6-117F-B967-4184-A09611E84F64}"/>
              </a:ext>
            </a:extLst>
          </p:cNvPr>
          <p:cNvSpPr txBox="1"/>
          <p:nvPr/>
        </p:nvSpPr>
        <p:spPr>
          <a:xfrm>
            <a:off x="3610594" y="1596602"/>
            <a:ext cx="1968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Autonomous Vehicles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0034246-672B-44F8-BAB5-91FEF2C32EB6}"/>
              </a:ext>
            </a:extLst>
          </p:cNvPr>
          <p:cNvSpPr txBox="1"/>
          <p:nvPr/>
        </p:nvSpPr>
        <p:spPr>
          <a:xfrm>
            <a:off x="5859412" y="1596602"/>
            <a:ext cx="15247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Healthcare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839C26-F3CF-CD55-DAF7-6C59D020B653}"/>
              </a:ext>
            </a:extLst>
          </p:cNvPr>
          <p:cNvSpPr txBox="1"/>
          <p:nvPr/>
        </p:nvSpPr>
        <p:spPr>
          <a:xfrm>
            <a:off x="7848433" y="1596602"/>
            <a:ext cx="1581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Finance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00FF6B6-381D-1B3D-DABA-1BBB0B105277}"/>
              </a:ext>
            </a:extLst>
          </p:cNvPr>
          <p:cNvSpPr txBox="1"/>
          <p:nvPr/>
        </p:nvSpPr>
        <p:spPr>
          <a:xfrm>
            <a:off x="9879320" y="1596602"/>
            <a:ext cx="1594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Customer Service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64B3702E-623E-1F08-4106-326E157CDC5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8675" y="2237248"/>
            <a:ext cx="472556" cy="47255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CBED8FC1-406C-F238-BF2B-A440B8BE8E5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2876" y="2290155"/>
            <a:ext cx="437834" cy="437834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715E96F2-8CAA-3D78-D684-05D61A0BBF5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3122" y="2267964"/>
            <a:ext cx="392282" cy="39228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EB4B6EC-AFF7-0B79-FC25-547B21F810F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8118" y="2244981"/>
            <a:ext cx="457090" cy="457090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C95C9DC-158D-3006-18ED-3B0444E39DF8}"/>
              </a:ext>
            </a:extLst>
          </p:cNvPr>
          <p:cNvCxnSpPr>
            <a:cxnSpLocks/>
          </p:cNvCxnSpPr>
          <p:nvPr/>
        </p:nvCxnSpPr>
        <p:spPr>
          <a:xfrm>
            <a:off x="4594953" y="2930726"/>
            <a:ext cx="0" cy="39534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521F29A-F84D-0BF5-BF55-D3ECA8B3D6FF}"/>
              </a:ext>
            </a:extLst>
          </p:cNvPr>
          <p:cNvCxnSpPr>
            <a:cxnSpLocks/>
          </p:cNvCxnSpPr>
          <p:nvPr/>
        </p:nvCxnSpPr>
        <p:spPr>
          <a:xfrm>
            <a:off x="6621793" y="2930726"/>
            <a:ext cx="0" cy="39534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EAA6588-3242-526D-FAD4-1AEEE2783411}"/>
              </a:ext>
            </a:extLst>
          </p:cNvPr>
          <p:cNvCxnSpPr>
            <a:cxnSpLocks/>
          </p:cNvCxnSpPr>
          <p:nvPr/>
        </p:nvCxnSpPr>
        <p:spPr>
          <a:xfrm>
            <a:off x="8639263" y="2930726"/>
            <a:ext cx="0" cy="39534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7A701CF-6CB7-728B-DF9E-C93A66D6D22D}"/>
              </a:ext>
            </a:extLst>
          </p:cNvPr>
          <p:cNvCxnSpPr>
            <a:cxnSpLocks/>
          </p:cNvCxnSpPr>
          <p:nvPr/>
        </p:nvCxnSpPr>
        <p:spPr>
          <a:xfrm>
            <a:off x="10676663" y="2930726"/>
            <a:ext cx="0" cy="395348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Arc 119">
            <a:extLst>
              <a:ext uri="{FF2B5EF4-FFF2-40B4-BE49-F238E27FC236}">
                <a16:creationId xmlns:a16="http://schemas.microsoft.com/office/drawing/2014/main" id="{A35E15F2-CE84-7126-9746-A49A63883091}"/>
              </a:ext>
            </a:extLst>
          </p:cNvPr>
          <p:cNvSpPr/>
          <p:nvPr/>
        </p:nvSpPr>
        <p:spPr>
          <a:xfrm rot="20700000">
            <a:off x="-2837057" y="366346"/>
            <a:ext cx="3230938" cy="3038576"/>
          </a:xfrm>
          <a:prstGeom prst="arc">
            <a:avLst>
              <a:gd name="adj1" fmla="val 18116254"/>
              <a:gd name="adj2" fmla="val 236445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D649EA7-BC4A-5973-2372-7FDECF4985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45159" y="0"/>
            <a:ext cx="5946841" cy="5058384"/>
          </a:xfrm>
          <a:custGeom>
            <a:avLst/>
            <a:gdLst>
              <a:gd name="connsiteX0" fmla="*/ 118604 w 5946841"/>
              <a:gd name="connsiteY0" fmla="*/ 0 h 5058384"/>
              <a:gd name="connsiteX1" fmla="*/ 5946841 w 5946841"/>
              <a:gd name="connsiteY1" fmla="*/ 0 h 5058384"/>
              <a:gd name="connsiteX2" fmla="*/ 5946841 w 5946841"/>
              <a:gd name="connsiteY2" fmla="*/ 4615616 h 5058384"/>
              <a:gd name="connsiteX3" fmla="*/ 5870847 w 5946841"/>
              <a:gd name="connsiteY3" fmla="*/ 4654539 h 5058384"/>
              <a:gd name="connsiteX4" fmla="*/ 4095343 w 5946841"/>
              <a:gd name="connsiteY4" fmla="*/ 5058384 h 5058384"/>
              <a:gd name="connsiteX5" fmla="*/ 0 w 5946841"/>
              <a:gd name="connsiteY5" fmla="*/ 963039 h 5058384"/>
              <a:gd name="connsiteX6" fmla="*/ 83202 w 5946841"/>
              <a:gd name="connsiteY6" fmla="*/ 137684 h 5058384"/>
              <a:gd name="connsiteX7" fmla="*/ 118604 w 5946841"/>
              <a:gd name="connsiteY7" fmla="*/ 0 h 50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6841" h="5058384">
                <a:moveTo>
                  <a:pt x="118604" y="0"/>
                </a:moveTo>
                <a:lnTo>
                  <a:pt x="5946841" y="0"/>
                </a:lnTo>
                <a:lnTo>
                  <a:pt x="5946841" y="4615616"/>
                </a:lnTo>
                <a:lnTo>
                  <a:pt x="5870847" y="4654539"/>
                </a:lnTo>
                <a:cubicBezTo>
                  <a:pt x="5333731" y="4913348"/>
                  <a:pt x="4731475" y="5058384"/>
                  <a:pt x="4095343" y="5058384"/>
                </a:cubicBezTo>
                <a:cubicBezTo>
                  <a:pt x="1833547" y="5058384"/>
                  <a:pt x="0" y="3224836"/>
                  <a:pt x="0" y="963039"/>
                </a:cubicBezTo>
                <a:cubicBezTo>
                  <a:pt x="0" y="680314"/>
                  <a:pt x="28649" y="404281"/>
                  <a:pt x="83202" y="137684"/>
                </a:cubicBezTo>
                <a:lnTo>
                  <a:pt x="118604" y="0"/>
                </a:lnTo>
                <a:close/>
              </a:path>
            </a:pathLst>
          </a:cu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94F57B-D014-BE2B-C901-C3E955D67529}"/>
              </a:ext>
            </a:extLst>
          </p:cNvPr>
          <p:cNvSpPr/>
          <p:nvPr/>
        </p:nvSpPr>
        <p:spPr>
          <a:xfrm>
            <a:off x="6245159" y="0"/>
            <a:ext cx="5946841" cy="5058384"/>
          </a:xfrm>
          <a:custGeom>
            <a:avLst/>
            <a:gdLst>
              <a:gd name="connsiteX0" fmla="*/ 118604 w 5946841"/>
              <a:gd name="connsiteY0" fmla="*/ 0 h 5058384"/>
              <a:gd name="connsiteX1" fmla="*/ 5946841 w 5946841"/>
              <a:gd name="connsiteY1" fmla="*/ 0 h 5058384"/>
              <a:gd name="connsiteX2" fmla="*/ 5946841 w 5946841"/>
              <a:gd name="connsiteY2" fmla="*/ 4615616 h 5058384"/>
              <a:gd name="connsiteX3" fmla="*/ 5870846 w 5946841"/>
              <a:gd name="connsiteY3" fmla="*/ 4654539 h 5058384"/>
              <a:gd name="connsiteX4" fmla="*/ 4095344 w 5946841"/>
              <a:gd name="connsiteY4" fmla="*/ 5058384 h 5058384"/>
              <a:gd name="connsiteX5" fmla="*/ 0 w 5946841"/>
              <a:gd name="connsiteY5" fmla="*/ 963039 h 5058384"/>
              <a:gd name="connsiteX6" fmla="*/ 83202 w 5946841"/>
              <a:gd name="connsiteY6" fmla="*/ 137684 h 50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6841" h="5058384">
                <a:moveTo>
                  <a:pt x="118604" y="0"/>
                </a:moveTo>
                <a:lnTo>
                  <a:pt x="5946841" y="0"/>
                </a:lnTo>
                <a:lnTo>
                  <a:pt x="5946841" y="4615616"/>
                </a:lnTo>
                <a:lnTo>
                  <a:pt x="5870846" y="4654539"/>
                </a:lnTo>
                <a:cubicBezTo>
                  <a:pt x="5333730" y="4913348"/>
                  <a:pt x="4731474" y="5058384"/>
                  <a:pt x="4095344" y="5058384"/>
                </a:cubicBezTo>
                <a:cubicBezTo>
                  <a:pt x="1833548" y="5058384"/>
                  <a:pt x="0" y="3224836"/>
                  <a:pt x="0" y="963039"/>
                </a:cubicBezTo>
                <a:cubicBezTo>
                  <a:pt x="0" y="680314"/>
                  <a:pt x="28649" y="404281"/>
                  <a:pt x="83202" y="137684"/>
                </a:cubicBezTo>
                <a:close/>
              </a:path>
            </a:pathLst>
          </a:cu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4BF7D4C-FC94-DCB5-9FF4-AFB1C2B886DD}"/>
              </a:ext>
            </a:extLst>
          </p:cNvPr>
          <p:cNvSpPr/>
          <p:nvPr/>
        </p:nvSpPr>
        <p:spPr>
          <a:xfrm rot="18900000">
            <a:off x="6699033" y="-905028"/>
            <a:ext cx="3382433" cy="8242848"/>
          </a:xfrm>
          <a:custGeom>
            <a:avLst/>
            <a:gdLst>
              <a:gd name="connsiteX0" fmla="*/ 2118463 w 3382433"/>
              <a:gd name="connsiteY0" fmla="*/ 0 h 8242848"/>
              <a:gd name="connsiteX1" fmla="*/ 2522997 w 3382433"/>
              <a:gd name="connsiteY1" fmla="*/ 404534 h 8242848"/>
              <a:gd name="connsiteX2" fmla="*/ 2368677 w 3382433"/>
              <a:gd name="connsiteY2" fmla="*/ 503467 h 8242848"/>
              <a:gd name="connsiteX3" fmla="*/ 558982 w 3382433"/>
              <a:gd name="connsiteY3" fmla="*/ 3907097 h 8242848"/>
              <a:gd name="connsiteX4" fmla="*/ 3252307 w 3382433"/>
              <a:gd name="connsiteY4" fmla="*/ 7762667 h 8242848"/>
              <a:gd name="connsiteX5" fmla="*/ 3382433 w 3382433"/>
              <a:gd name="connsiteY5" fmla="*/ 7806696 h 8242848"/>
              <a:gd name="connsiteX6" fmla="*/ 2946281 w 3382433"/>
              <a:gd name="connsiteY6" fmla="*/ 8242848 h 8242848"/>
              <a:gd name="connsiteX7" fmla="*/ 2848327 w 3382433"/>
              <a:gd name="connsiteY7" fmla="*/ 8204226 h 8242848"/>
              <a:gd name="connsiteX8" fmla="*/ 0 w 3382433"/>
              <a:gd name="connsiteY8" fmla="*/ 3907098 h 8242848"/>
              <a:gd name="connsiteX9" fmla="*/ 2056146 w 3382433"/>
              <a:gd name="connsiteY9" fmla="*/ 39951 h 8242848"/>
              <a:gd name="connsiteX10" fmla="*/ 2118463 w 3382433"/>
              <a:gd name="connsiteY10" fmla="*/ 0 h 824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82433" h="8242848">
                <a:moveTo>
                  <a:pt x="2118463" y="0"/>
                </a:moveTo>
                <a:lnTo>
                  <a:pt x="2522997" y="404534"/>
                </a:lnTo>
                <a:lnTo>
                  <a:pt x="2368677" y="503467"/>
                </a:lnTo>
                <a:cubicBezTo>
                  <a:pt x="1276836" y="1241100"/>
                  <a:pt x="558981" y="2490267"/>
                  <a:pt x="558982" y="3907097"/>
                </a:cubicBezTo>
                <a:cubicBezTo>
                  <a:pt x="558981" y="5678135"/>
                  <a:pt x="1680630" y="7187198"/>
                  <a:pt x="3252307" y="7762667"/>
                </a:cubicBezTo>
                <a:lnTo>
                  <a:pt x="3382433" y="7806696"/>
                </a:lnTo>
                <a:lnTo>
                  <a:pt x="2946281" y="8242848"/>
                </a:lnTo>
                <a:lnTo>
                  <a:pt x="2848327" y="8204226"/>
                </a:lnTo>
                <a:cubicBezTo>
                  <a:pt x="1174484" y="7496250"/>
                  <a:pt x="-1" y="5838832"/>
                  <a:pt x="0" y="3907098"/>
                </a:cubicBezTo>
                <a:cubicBezTo>
                  <a:pt x="0" y="2297319"/>
                  <a:pt x="815615" y="878037"/>
                  <a:pt x="2056146" y="39951"/>
                </a:cubicBezTo>
                <a:lnTo>
                  <a:pt x="211846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9000">
                <a:schemeClr val="accent1"/>
              </a:gs>
              <a:gs pos="35000">
                <a:schemeClr val="accent1">
                  <a:alpha val="9000"/>
                </a:schemeClr>
              </a:gs>
              <a:gs pos="8260">
                <a:srgbClr val="5111D6"/>
              </a:gs>
              <a:gs pos="100000">
                <a:schemeClr val="accent2"/>
              </a:gs>
            </a:gsLst>
            <a:lin ang="5400000" scaled="1"/>
          </a:gradFill>
          <a:ln w="549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F740E58-277A-EED5-13A6-5ACE8DDFE46B}"/>
              </a:ext>
            </a:extLst>
          </p:cNvPr>
          <p:cNvSpPr/>
          <p:nvPr/>
        </p:nvSpPr>
        <p:spPr>
          <a:xfrm rot="20700000">
            <a:off x="7857644" y="6321664"/>
            <a:ext cx="3230938" cy="3038576"/>
          </a:xfrm>
          <a:prstGeom prst="arc">
            <a:avLst>
              <a:gd name="adj1" fmla="val 12650444"/>
              <a:gd name="adj2" fmla="val 45703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39">
            <a:extLst>
              <a:ext uri="{FF2B5EF4-FFF2-40B4-BE49-F238E27FC236}">
                <a16:creationId xmlns:a16="http://schemas.microsoft.com/office/drawing/2014/main" id="{B4200E6C-F3C0-FF2A-6F31-2A78CB43F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36751" y="704741"/>
            <a:ext cx="5931954" cy="5357491"/>
          </a:xfrm>
          <a:custGeom>
            <a:avLst/>
            <a:gdLst>
              <a:gd name="connsiteX0" fmla="*/ 0 w 6515100"/>
              <a:gd name="connsiteY0" fmla="*/ 0 h 5884164"/>
              <a:gd name="connsiteX1" fmla="*/ 6515100 w 6515100"/>
              <a:gd name="connsiteY1" fmla="*/ 0 h 5884164"/>
              <a:gd name="connsiteX2" fmla="*/ 6515100 w 6515100"/>
              <a:gd name="connsiteY2" fmla="*/ 5884164 h 5884164"/>
              <a:gd name="connsiteX3" fmla="*/ 0 w 6515100"/>
              <a:gd name="connsiteY3" fmla="*/ 5884164 h 5884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5100" h="5884164">
                <a:moveTo>
                  <a:pt x="0" y="0"/>
                </a:moveTo>
                <a:lnTo>
                  <a:pt x="6515100" y="0"/>
                </a:lnTo>
                <a:lnTo>
                  <a:pt x="6515100" y="5884164"/>
                </a:lnTo>
                <a:lnTo>
                  <a:pt x="0" y="5884164"/>
                </a:lnTo>
                <a:close/>
              </a:path>
            </a:pathLst>
          </a:cu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CB7639A7-6E1D-229A-539A-E419674D55C2}"/>
              </a:ext>
            </a:extLst>
          </p:cNvPr>
          <p:cNvGrpSpPr/>
          <p:nvPr/>
        </p:nvGrpSpPr>
        <p:grpSpPr>
          <a:xfrm>
            <a:off x="688518" y="606499"/>
            <a:ext cx="4269330" cy="5645003"/>
            <a:chOff x="688518" y="664555"/>
            <a:chExt cx="4269330" cy="56450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44E90C-F100-6469-A985-EECE7CE541D2}"/>
                </a:ext>
              </a:extLst>
            </p:cNvPr>
            <p:cNvSpPr txBox="1"/>
            <p:nvPr/>
          </p:nvSpPr>
          <p:spPr>
            <a:xfrm>
              <a:off x="688518" y="664555"/>
              <a:ext cx="426933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 Cases of Agentic AI &amp; Automation</a:t>
              </a:r>
              <a:endParaRPr lang="en-IN" sz="32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A5D95DF-FE77-68FB-93E5-653C7E8F14B2}"/>
                </a:ext>
              </a:extLst>
            </p:cNvPr>
            <p:cNvGrpSpPr/>
            <p:nvPr/>
          </p:nvGrpSpPr>
          <p:grpSpPr>
            <a:xfrm>
              <a:off x="688518" y="2037618"/>
              <a:ext cx="4269330" cy="4271940"/>
              <a:chOff x="461301" y="2159914"/>
              <a:chExt cx="4269330" cy="4271940"/>
            </a:xfrm>
          </p:grpSpPr>
          <p:sp>
            <p:nvSpPr>
              <p:cNvPr id="10" name="Rectangle: Rounded Corners 21">
                <a:extLst>
                  <a:ext uri="{FF2B5EF4-FFF2-40B4-BE49-F238E27FC236}">
                    <a16:creationId xmlns:a16="http://schemas.microsoft.com/office/drawing/2014/main" id="{28E072BA-E408-F968-E2EC-0D58D0062633}"/>
                  </a:ext>
                </a:extLst>
              </p:cNvPr>
              <p:cNvSpPr/>
              <p:nvPr/>
            </p:nvSpPr>
            <p:spPr>
              <a:xfrm>
                <a:off x="461301" y="2159914"/>
                <a:ext cx="4269330" cy="953074"/>
              </a:xfrm>
              <a:prstGeom prst="roundRect">
                <a:avLst>
                  <a:gd name="adj" fmla="val 1406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US" sz="1400" dirty="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647655F-9A2C-AFDD-2BD6-68AA8A8B7F66}"/>
                  </a:ext>
                </a:extLst>
              </p:cNvPr>
              <p:cNvSpPr/>
              <p:nvPr/>
            </p:nvSpPr>
            <p:spPr>
              <a:xfrm>
                <a:off x="631013" y="2324896"/>
                <a:ext cx="623112" cy="62311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4" name="Rectangle: Rounded Corners 21">
                <a:extLst>
                  <a:ext uri="{FF2B5EF4-FFF2-40B4-BE49-F238E27FC236}">
                    <a16:creationId xmlns:a16="http://schemas.microsoft.com/office/drawing/2014/main" id="{ED4C4EAC-FFF1-9C6F-2056-BBFEA2A095A7}"/>
                  </a:ext>
                </a:extLst>
              </p:cNvPr>
              <p:cNvSpPr/>
              <p:nvPr/>
            </p:nvSpPr>
            <p:spPr>
              <a:xfrm>
                <a:off x="461301" y="3266203"/>
                <a:ext cx="4269330" cy="953074"/>
              </a:xfrm>
              <a:prstGeom prst="roundRect">
                <a:avLst>
                  <a:gd name="adj" fmla="val 1406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US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909DA49-4923-54A4-847C-3A7758F7AD46}"/>
                  </a:ext>
                </a:extLst>
              </p:cNvPr>
              <p:cNvSpPr/>
              <p:nvPr/>
            </p:nvSpPr>
            <p:spPr>
              <a:xfrm>
                <a:off x="631013" y="3431185"/>
                <a:ext cx="623112" cy="62311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7" name="Rectangle: Rounded Corners 21">
                <a:extLst>
                  <a:ext uri="{FF2B5EF4-FFF2-40B4-BE49-F238E27FC236}">
                    <a16:creationId xmlns:a16="http://schemas.microsoft.com/office/drawing/2014/main" id="{D4807B0B-BA80-A6A9-B95C-4B5A0158A527}"/>
                  </a:ext>
                </a:extLst>
              </p:cNvPr>
              <p:cNvSpPr/>
              <p:nvPr/>
            </p:nvSpPr>
            <p:spPr>
              <a:xfrm>
                <a:off x="461301" y="4372492"/>
                <a:ext cx="4269330" cy="953074"/>
              </a:xfrm>
              <a:prstGeom prst="roundRect">
                <a:avLst>
                  <a:gd name="adj" fmla="val 1406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US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072FFAC-2514-E422-4BFE-9C8B79B8EDA1}"/>
                  </a:ext>
                </a:extLst>
              </p:cNvPr>
              <p:cNvSpPr/>
              <p:nvPr/>
            </p:nvSpPr>
            <p:spPr>
              <a:xfrm>
                <a:off x="631013" y="4537474"/>
                <a:ext cx="623112" cy="62311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0" name="Rectangle: Rounded Corners 21">
                <a:extLst>
                  <a:ext uri="{FF2B5EF4-FFF2-40B4-BE49-F238E27FC236}">
                    <a16:creationId xmlns:a16="http://schemas.microsoft.com/office/drawing/2014/main" id="{85FFCBF4-43A8-CE7D-7521-96C29247F73D}"/>
                  </a:ext>
                </a:extLst>
              </p:cNvPr>
              <p:cNvSpPr/>
              <p:nvPr/>
            </p:nvSpPr>
            <p:spPr>
              <a:xfrm>
                <a:off x="461301" y="5478780"/>
                <a:ext cx="4269330" cy="953074"/>
              </a:xfrm>
              <a:prstGeom prst="roundRect">
                <a:avLst>
                  <a:gd name="adj" fmla="val 1406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US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3D68FFF-7456-80D8-E9BB-4D016821C393}"/>
                  </a:ext>
                </a:extLst>
              </p:cNvPr>
              <p:cNvSpPr/>
              <p:nvPr/>
            </p:nvSpPr>
            <p:spPr>
              <a:xfrm>
                <a:off x="631013" y="5643762"/>
                <a:ext cx="623112" cy="62311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 w="6350">
                <a:noFill/>
              </a:ln>
              <a:effectLst>
                <a:outerShdw blurRad="571500" dist="177800" dir="2700000" sx="96000" sy="96000" algn="ctr" rotWithShape="0">
                  <a:schemeClr val="tx1">
                    <a:lumMod val="75000"/>
                    <a:lumOff val="25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endParaRPr lang="en-ID" sz="1400">
                  <a:solidFill>
                    <a:schemeClr val="accent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BA0A46-154E-B186-2605-123E951DEDCA}"/>
                  </a:ext>
                </a:extLst>
              </p:cNvPr>
              <p:cNvSpPr txBox="1"/>
              <p:nvPr/>
            </p:nvSpPr>
            <p:spPr>
              <a:xfrm>
                <a:off x="1362803" y="2351758"/>
                <a:ext cx="3204198" cy="569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Automated Data Analysis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AI interprets trends in real-time.</a:t>
                </a:r>
                <a:endPara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09B9EC-C533-12EE-23D3-96F618A6E7FA}"/>
                  </a:ext>
                </a:extLst>
              </p:cNvPr>
              <p:cNvSpPr txBox="1"/>
              <p:nvPr/>
            </p:nvSpPr>
            <p:spPr>
              <a:xfrm>
                <a:off x="1362803" y="3458047"/>
                <a:ext cx="3204198" cy="569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Supply Chain Optimization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Predictive analytics improve logistics.</a:t>
                </a:r>
                <a:endPara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72A77D8-8CD3-DA22-D7D4-E906A39A831E}"/>
                  </a:ext>
                </a:extLst>
              </p:cNvPr>
              <p:cNvSpPr txBox="1"/>
              <p:nvPr/>
            </p:nvSpPr>
            <p:spPr>
              <a:xfrm>
                <a:off x="1362803" y="4564336"/>
                <a:ext cx="3204198" cy="569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IT &amp; Security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AI-driven cybersecurity threat detection.</a:t>
                </a:r>
                <a:endPara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38A4411-F603-6638-EB56-4338B61E8999}"/>
                  </a:ext>
                </a:extLst>
              </p:cNvPr>
              <p:cNvSpPr txBox="1"/>
              <p:nvPr/>
            </p:nvSpPr>
            <p:spPr>
              <a:xfrm>
                <a:off x="1362803" y="5670624"/>
                <a:ext cx="3204198" cy="569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Self-Healing Systems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AI resolves technical issues autonomously.</a:t>
                </a:r>
                <a:endPara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1F30BFE-44C1-C56D-D42C-C7A4CB12C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1797" y="2475679"/>
                <a:ext cx="321544" cy="321544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207F8AF1-7CAA-09DE-110A-ED2406EC9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3668" y="3563839"/>
                <a:ext cx="357802" cy="357802"/>
              </a:xfrm>
              <a:prstGeom prst="rect">
                <a:avLst/>
              </a:prstGeom>
            </p:spPr>
          </p:pic>
          <p:pic>
            <p:nvPicPr>
              <p:cNvPr id="61" name="Picture 60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E3769DCB-BDD2-DA9C-94BE-93DB99859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3668" y="5776416"/>
                <a:ext cx="357802" cy="357802"/>
              </a:xfrm>
              <a:prstGeom prst="rect">
                <a:avLst/>
              </a:prstGeom>
            </p:spPr>
          </p:pic>
          <p:pic>
            <p:nvPicPr>
              <p:cNvPr id="63" name="Picture 62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A86E5E12-D0F6-6215-D2CA-E548C5A84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4660" y="4691120"/>
                <a:ext cx="315818" cy="3158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3442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519D305-1DF0-7C08-27CC-138048605C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34887" cy="6858000"/>
          </a:xfrm>
          <a:custGeom>
            <a:avLst/>
            <a:gdLst>
              <a:gd name="connsiteX0" fmla="*/ 0 w 5034887"/>
              <a:gd name="connsiteY0" fmla="*/ 0 h 6858000"/>
              <a:gd name="connsiteX1" fmla="*/ 4737785 w 5034887"/>
              <a:gd name="connsiteY1" fmla="*/ 0 h 6858000"/>
              <a:gd name="connsiteX2" fmla="*/ 4554060 w 5034887"/>
              <a:gd name="connsiteY2" fmla="*/ 290439 h 6858000"/>
              <a:gd name="connsiteX3" fmla="*/ 3774333 w 5034887"/>
              <a:gd name="connsiteY3" fmla="*/ 3219855 h 6858000"/>
              <a:gd name="connsiteX4" fmla="*/ 4964787 w 5034887"/>
              <a:gd name="connsiteY4" fmla="*/ 6769344 h 6858000"/>
              <a:gd name="connsiteX5" fmla="*/ 5034887 w 5034887"/>
              <a:gd name="connsiteY5" fmla="*/ 6858000 h 6858000"/>
              <a:gd name="connsiteX6" fmla="*/ 0 w 5034887"/>
              <a:gd name="connsiteY6" fmla="*/ 6858000 h 6858000"/>
              <a:gd name="connsiteX7" fmla="*/ 0 w 5034887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4887" h="6858000">
                <a:moveTo>
                  <a:pt x="0" y="0"/>
                </a:moveTo>
                <a:lnTo>
                  <a:pt x="4737785" y="0"/>
                </a:lnTo>
                <a:lnTo>
                  <a:pt x="4554060" y="290439"/>
                </a:lnTo>
                <a:cubicBezTo>
                  <a:pt x="4058023" y="1153089"/>
                  <a:pt x="3774333" y="2153343"/>
                  <a:pt x="3774333" y="3219855"/>
                </a:cubicBezTo>
                <a:cubicBezTo>
                  <a:pt x="3774333" y="4552996"/>
                  <a:pt x="4217599" y="5782607"/>
                  <a:pt x="4964787" y="6769344"/>
                </a:cubicBezTo>
                <a:lnTo>
                  <a:pt x="503488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47DD38-5954-B8C5-AD59-01A13CF517D3}"/>
              </a:ext>
            </a:extLst>
          </p:cNvPr>
          <p:cNvSpPr/>
          <p:nvPr/>
        </p:nvSpPr>
        <p:spPr>
          <a:xfrm>
            <a:off x="0" y="0"/>
            <a:ext cx="5034887" cy="6858000"/>
          </a:xfrm>
          <a:custGeom>
            <a:avLst/>
            <a:gdLst>
              <a:gd name="connsiteX0" fmla="*/ 0 w 5034887"/>
              <a:gd name="connsiteY0" fmla="*/ 0 h 6858000"/>
              <a:gd name="connsiteX1" fmla="*/ 4737785 w 5034887"/>
              <a:gd name="connsiteY1" fmla="*/ 0 h 6858000"/>
              <a:gd name="connsiteX2" fmla="*/ 4554060 w 5034887"/>
              <a:gd name="connsiteY2" fmla="*/ 290439 h 6858000"/>
              <a:gd name="connsiteX3" fmla="*/ 3774333 w 5034887"/>
              <a:gd name="connsiteY3" fmla="*/ 3219855 h 6858000"/>
              <a:gd name="connsiteX4" fmla="*/ 4964787 w 5034887"/>
              <a:gd name="connsiteY4" fmla="*/ 6769344 h 6858000"/>
              <a:gd name="connsiteX5" fmla="*/ 5034887 w 5034887"/>
              <a:gd name="connsiteY5" fmla="*/ 6858000 h 6858000"/>
              <a:gd name="connsiteX6" fmla="*/ 0 w 5034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887" h="6858000">
                <a:moveTo>
                  <a:pt x="0" y="0"/>
                </a:moveTo>
                <a:lnTo>
                  <a:pt x="4737785" y="0"/>
                </a:lnTo>
                <a:lnTo>
                  <a:pt x="4554060" y="290439"/>
                </a:lnTo>
                <a:cubicBezTo>
                  <a:pt x="4058023" y="1153089"/>
                  <a:pt x="3774333" y="2153343"/>
                  <a:pt x="3774333" y="3219855"/>
                </a:cubicBezTo>
                <a:cubicBezTo>
                  <a:pt x="3774333" y="4552996"/>
                  <a:pt x="4217599" y="5782607"/>
                  <a:pt x="4964787" y="6769344"/>
                </a:cubicBezTo>
                <a:lnTo>
                  <a:pt x="5034887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32000"/>
                </a:schemeClr>
              </a:gs>
              <a:gs pos="100000">
                <a:schemeClr val="accent1">
                  <a:alpha val="9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08CA89C-983F-9415-F33F-C56ABC92D999}"/>
              </a:ext>
            </a:extLst>
          </p:cNvPr>
          <p:cNvSpPr/>
          <p:nvPr/>
        </p:nvSpPr>
        <p:spPr>
          <a:xfrm>
            <a:off x="4016079" y="-2340935"/>
            <a:ext cx="11121582" cy="11121582"/>
          </a:xfrm>
          <a:prstGeom prst="arc">
            <a:avLst>
              <a:gd name="adj1" fmla="val 7729418"/>
              <a:gd name="adj2" fmla="val 13001597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F11712F3-188E-40DB-534E-1C65DECEB9ED}"/>
              </a:ext>
            </a:extLst>
          </p:cNvPr>
          <p:cNvSpPr/>
          <p:nvPr/>
        </p:nvSpPr>
        <p:spPr>
          <a:xfrm rot="20700000">
            <a:off x="8151480" y="-636919"/>
            <a:ext cx="3388210" cy="3186484"/>
          </a:xfrm>
          <a:prstGeom prst="arc">
            <a:avLst>
              <a:gd name="adj1" fmla="val 18943043"/>
              <a:gd name="adj2" fmla="val 201624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A1537C30-EBA4-95B0-FCFD-03881BBFF094}"/>
              </a:ext>
            </a:extLst>
          </p:cNvPr>
          <p:cNvSpPr/>
          <p:nvPr/>
        </p:nvSpPr>
        <p:spPr>
          <a:xfrm rot="13923949">
            <a:off x="10985635" y="5700509"/>
            <a:ext cx="3230938" cy="3038576"/>
          </a:xfrm>
          <a:prstGeom prst="arc">
            <a:avLst>
              <a:gd name="adj1" fmla="val 19107752"/>
              <a:gd name="adj2" fmla="val 2016240"/>
            </a:avLst>
          </a:prstGeom>
          <a:ln w="685800" cap="rnd">
            <a:gradFill>
              <a:gsLst>
                <a:gs pos="0">
                  <a:schemeClr val="accent1"/>
                </a:gs>
                <a:gs pos="94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07C06-753D-1852-D55C-36BF66778767}"/>
              </a:ext>
            </a:extLst>
          </p:cNvPr>
          <p:cNvSpPr txBox="1"/>
          <p:nvPr/>
        </p:nvSpPr>
        <p:spPr>
          <a:xfrm>
            <a:off x="5022450" y="1464969"/>
            <a:ext cx="42693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Risks &amp; Challenges of Agentic AI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12ECCD-080F-4A9E-8BA8-73E958F30889}"/>
              </a:ext>
            </a:extLst>
          </p:cNvPr>
          <p:cNvSpPr/>
          <p:nvPr/>
        </p:nvSpPr>
        <p:spPr>
          <a:xfrm>
            <a:off x="5037789" y="2885487"/>
            <a:ext cx="3211724" cy="2380084"/>
          </a:xfrm>
          <a:prstGeom prst="roundRect">
            <a:avLst>
              <a:gd name="adj" fmla="val 6951"/>
            </a:avLst>
          </a:prstGeom>
          <a:solidFill>
            <a:schemeClr val="bg1"/>
          </a:soli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969EDBE-85D8-2D56-F1F0-7EF2861AF115}"/>
              </a:ext>
            </a:extLst>
          </p:cNvPr>
          <p:cNvSpPr/>
          <p:nvPr/>
        </p:nvSpPr>
        <p:spPr>
          <a:xfrm>
            <a:off x="8439366" y="2885487"/>
            <a:ext cx="3211724" cy="2380084"/>
          </a:xfrm>
          <a:prstGeom prst="roundRect">
            <a:avLst>
              <a:gd name="adj" fmla="val 695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6350">
            <a:noFill/>
          </a:ln>
          <a:effectLst>
            <a:outerShdw blurRad="571500" dist="177800" dir="2700000" sx="96000" sy="96000" algn="ctr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endParaRPr lang="en-IN" sz="1400">
              <a:solidFill>
                <a:schemeClr val="accent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4D6C06-E65A-FF26-0341-CEF0C267CD69}"/>
              </a:ext>
            </a:extLst>
          </p:cNvPr>
          <p:cNvSpPr txBox="1"/>
          <p:nvPr/>
        </p:nvSpPr>
        <p:spPr>
          <a:xfrm>
            <a:off x="5708219" y="3050537"/>
            <a:ext cx="1870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Risks 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55AF6A4-E5B1-F051-BB19-33070FC322E2}"/>
              </a:ext>
            </a:extLst>
          </p:cNvPr>
          <p:cNvGrpSpPr/>
          <p:nvPr/>
        </p:nvGrpSpPr>
        <p:grpSpPr>
          <a:xfrm>
            <a:off x="5260968" y="3547677"/>
            <a:ext cx="2765366" cy="1248537"/>
            <a:chOff x="5359459" y="3590162"/>
            <a:chExt cx="2765366" cy="124853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FF4DE6-9B26-EE8D-A751-6B4CBEB59D3E}"/>
                </a:ext>
              </a:extLst>
            </p:cNvPr>
            <p:cNvSpPr txBox="1"/>
            <p:nvPr/>
          </p:nvSpPr>
          <p:spPr>
            <a:xfrm>
              <a:off x="5359459" y="3590162"/>
              <a:ext cx="27653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Bias &amp; Fairness Issues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B866F7-1810-9E7B-6C9C-BD92F67771E5}"/>
                </a:ext>
              </a:extLst>
            </p:cNvPr>
            <p:cNvSpPr txBox="1"/>
            <p:nvPr/>
          </p:nvSpPr>
          <p:spPr>
            <a:xfrm>
              <a:off x="5359459" y="4060542"/>
              <a:ext cx="27653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Security Threats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34C077-5EFA-59D0-9F1D-AAD9E0CE1F60}"/>
                </a:ext>
              </a:extLst>
            </p:cNvPr>
            <p:cNvSpPr txBox="1"/>
            <p:nvPr/>
          </p:nvSpPr>
          <p:spPr>
            <a:xfrm>
              <a:off x="5359459" y="4530922"/>
              <a:ext cx="27653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Loss of Human Control 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E770D8A-C4C4-EEE4-CDC3-4EE29C6D09F7}"/>
              </a:ext>
            </a:extLst>
          </p:cNvPr>
          <p:cNvSpPr txBox="1"/>
          <p:nvPr/>
        </p:nvSpPr>
        <p:spPr>
          <a:xfrm>
            <a:off x="9109796" y="3050537"/>
            <a:ext cx="1870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 </a:t>
            </a:r>
            <a:endParaRPr lang="en-IN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5C8D08-479D-0BCB-AA0B-82924AA80C65}"/>
              </a:ext>
            </a:extLst>
          </p:cNvPr>
          <p:cNvGrpSpPr/>
          <p:nvPr/>
        </p:nvGrpSpPr>
        <p:grpSpPr>
          <a:xfrm>
            <a:off x="9109796" y="3547677"/>
            <a:ext cx="2051239" cy="1463980"/>
            <a:chOff x="5359459" y="3590162"/>
            <a:chExt cx="2234429" cy="14639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EC8D15-034F-528D-3778-76E9F7676AC4}"/>
                </a:ext>
              </a:extLst>
            </p:cNvPr>
            <p:cNvSpPr txBox="1"/>
            <p:nvPr/>
          </p:nvSpPr>
          <p:spPr>
            <a:xfrm>
              <a:off x="5359459" y="3590162"/>
              <a:ext cx="20054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Ethical Concerns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A37AE5-D31A-7EAD-9BBF-92D79979C832}"/>
                </a:ext>
              </a:extLst>
            </p:cNvPr>
            <p:cNvSpPr txBox="1"/>
            <p:nvPr/>
          </p:nvSpPr>
          <p:spPr>
            <a:xfrm>
              <a:off x="5359459" y="3952820"/>
              <a:ext cx="208800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Regulatory &amp; Compliance Issues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C7972A-DB4F-E76C-CFDE-74B3EC94B6D7}"/>
                </a:ext>
              </a:extLst>
            </p:cNvPr>
            <p:cNvSpPr txBox="1"/>
            <p:nvPr/>
          </p:nvSpPr>
          <p:spPr>
            <a:xfrm>
              <a:off x="5359459" y="4530922"/>
              <a:ext cx="22344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IN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Accountability &amp; Transparency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248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5111D6"/>
      </a:accent1>
      <a:accent2>
        <a:srgbClr val="171B49"/>
      </a:accent2>
      <a:accent3>
        <a:srgbClr val="2B3E8E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C88F0E2-83F5-4FD7-A652-B10EAD72E92B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B29C9AF-48D7-439E-96C3-DF0ABE1FCB43}">
  <we:reference id="wa200005107" version="1.1.0.0" store="en-US" storeType="OMEX"/>
  <we:alternateReferences>
    <we:reference id="WA200005107" version="1.1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1748</TotalTime>
  <Words>532</Words>
  <Application>Microsoft Office PowerPoint</Application>
  <PresentationFormat>Widescreen</PresentationFormat>
  <Paragraphs>144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SlideEgg</dc:creator>
  <cp:lastModifiedBy>Yogesh Raje</cp:lastModifiedBy>
  <cp:revision>36</cp:revision>
  <dcterms:created xsi:type="dcterms:W3CDTF">2025-02-14T04:57:32Z</dcterms:created>
  <dcterms:modified xsi:type="dcterms:W3CDTF">2025-10-25T06:24:08Z</dcterms:modified>
</cp:coreProperties>
</file>